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4" r:id="rId4"/>
    <p:sldId id="262" r:id="rId5"/>
    <p:sldId id="271" r:id="rId6"/>
    <p:sldId id="270" r:id="rId7"/>
    <p:sldId id="269" r:id="rId8"/>
    <p:sldId id="259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rnie" initials="B" lastIdx="1" clrIdx="0">
    <p:extLst>
      <p:ext uri="{19B8F6BF-5375-455C-9EA6-DF929625EA0E}">
        <p15:presenceInfo xmlns:p15="http://schemas.microsoft.com/office/powerpoint/2012/main" userId="Berni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8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mason\Documents\Root\Calculations\Rayleigh%20scattering%20calc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mason\Documents\Root\Calculations\Rayleigh%20scattering%20calcs%20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mason\Documents\Root\Calculations\Rayleigh%20scattering%20calcs%202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578020706860735"/>
          <c:y val="0.28414775013618648"/>
          <c:w val="0.73198921674614814"/>
          <c:h val="0.61656160022720319"/>
        </c:manualLayout>
      </c:layout>
      <c:scatterChart>
        <c:scatterStyle val="smoothMarker"/>
        <c:varyColors val="0"/>
        <c:ser>
          <c:idx val="1"/>
          <c:order val="1"/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'Mixing calcs'!$A$19:$A$119</c:f>
              <c:numCache>
                <c:formatCode>General</c:formatCode>
                <c:ptCount val="101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0.56999999999999995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</c:v>
                </c:pt>
                <c:pt idx="70">
                  <c:v>0.7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</c:v>
                </c:pt>
                <c:pt idx="83">
                  <c:v>0.83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</c:v>
                </c:pt>
                <c:pt idx="95">
                  <c:v>0.95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</c:numCache>
            </c:numRef>
          </c:xVal>
          <c:yVal>
            <c:numRef>
              <c:f>'Mixing calcs'!$F$19:$F$119</c:f>
              <c:numCache>
                <c:formatCode>General</c:formatCode>
                <c:ptCount val="101"/>
                <c:pt idx="0">
                  <c:v>0</c:v>
                </c:pt>
                <c:pt idx="1">
                  <c:v>-0.76341992637253497</c:v>
                </c:pt>
                <c:pt idx="2">
                  <c:v>-1.5256777273402804</c:v>
                </c:pt>
                <c:pt idx="3">
                  <c:v>-2.2867764187883495</c:v>
                </c:pt>
                <c:pt idx="4">
                  <c:v>-3.0467190056313029</c:v>
                </c:pt>
                <c:pt idx="5">
                  <c:v>-3.8055084818668092</c:v>
                </c:pt>
                <c:pt idx="6">
                  <c:v>-4.5631478306247573</c:v>
                </c:pt>
                <c:pt idx="7">
                  <c:v>-5.3196400242179607</c:v>
                </c:pt>
                <c:pt idx="8">
                  <c:v>-6.0749880241942265</c:v>
                </c:pt>
                <c:pt idx="9">
                  <c:v>-6.8291947813854676</c:v>
                </c:pt>
                <c:pt idx="10">
                  <c:v>-7.5822632359565887</c:v>
                </c:pt>
                <c:pt idx="11">
                  <c:v>-8.334196317457554</c:v>
                </c:pt>
                <c:pt idx="12">
                  <c:v>-9.0849969448690899</c:v>
                </c:pt>
                <c:pt idx="13">
                  <c:v>-9.8346680266554358</c:v>
                </c:pt>
                <c:pt idx="14">
                  <c:v>-10.583212460810955</c:v>
                </c:pt>
                <c:pt idx="15">
                  <c:v>-11.330633134908567</c:v>
                </c:pt>
                <c:pt idx="16">
                  <c:v>-12.076932926148629</c:v>
                </c:pt>
                <c:pt idx="17">
                  <c:v>-12.822114701406463</c:v>
                </c:pt>
                <c:pt idx="18">
                  <c:v>-13.566181317280098</c:v>
                </c:pt>
                <c:pt idx="19">
                  <c:v>-14.309135620137795</c:v>
                </c:pt>
                <c:pt idx="20">
                  <c:v>-15.050980446165113</c:v>
                </c:pt>
                <c:pt idx="21">
                  <c:v>-15.791718621410837</c:v>
                </c:pt>
                <c:pt idx="22">
                  <c:v>-16.531352961834955</c:v>
                </c:pt>
                <c:pt idx="23">
                  <c:v>-17.269886273354814</c:v>
                </c:pt>
                <c:pt idx="24">
                  <c:v>-18.007321351889686</c:v>
                </c:pt>
                <c:pt idx="25">
                  <c:v>-18.743660983408063</c:v>
                </c:pt>
                <c:pt idx="26">
                  <c:v>-19.478907943972217</c:v>
                </c:pt>
                <c:pt idx="27">
                  <c:v>-20.21306499978482</c:v>
                </c:pt>
                <c:pt idx="28">
                  <c:v>-20.946134907232363</c:v>
                </c:pt>
                <c:pt idx="29">
                  <c:v>-21.678120412931321</c:v>
                </c:pt>
                <c:pt idx="30">
                  <c:v>-22.409024253771349</c:v>
                </c:pt>
                <c:pt idx="31">
                  <c:v>-23.13884915696076</c:v>
                </c:pt>
                <c:pt idx="32">
                  <c:v>-23.867597840069493</c:v>
                </c:pt>
                <c:pt idx="33">
                  <c:v>-24.595273011074369</c:v>
                </c:pt>
                <c:pt idx="34">
                  <c:v>-25.321877368400919</c:v>
                </c:pt>
                <c:pt idx="35">
                  <c:v>-26.047413600967957</c:v>
                </c:pt>
                <c:pt idx="36">
                  <c:v>-26.77188438822941</c:v>
                </c:pt>
                <c:pt idx="37">
                  <c:v>-27.495292400219569</c:v>
                </c:pt>
                <c:pt idx="38">
                  <c:v>-28.21764029759197</c:v>
                </c:pt>
                <c:pt idx="39">
                  <c:v>-28.93893073166555</c:v>
                </c:pt>
                <c:pt idx="40">
                  <c:v>-29.659166344463529</c:v>
                </c:pt>
                <c:pt idx="41">
                  <c:v>-30.378349768758426</c:v>
                </c:pt>
                <c:pt idx="42">
                  <c:v>-31.096483628110491</c:v>
                </c:pt>
                <c:pt idx="43">
                  <c:v>-31.813570536911811</c:v>
                </c:pt>
                <c:pt idx="44">
                  <c:v>-32.529613100426559</c:v>
                </c:pt>
                <c:pt idx="45">
                  <c:v>-33.244613914830325</c:v>
                </c:pt>
                <c:pt idx="46">
                  <c:v>-33.958575567254229</c:v>
                </c:pt>
                <c:pt idx="47">
                  <c:v>-34.671500635822213</c:v>
                </c:pt>
                <c:pt idx="48">
                  <c:v>-35.383391689694008</c:v>
                </c:pt>
                <c:pt idx="49">
                  <c:v>-36.094251289102658</c:v>
                </c:pt>
                <c:pt idx="50">
                  <c:v>-36.804081985396579</c:v>
                </c:pt>
                <c:pt idx="51">
                  <c:v>-37.512886321077985</c:v>
                </c:pt>
                <c:pt idx="52">
                  <c:v>-38.220666829842685</c:v>
                </c:pt>
                <c:pt idx="53">
                  <c:v>-38.927426036618726</c:v>
                </c:pt>
                <c:pt idx="54">
                  <c:v>-39.633166457607331</c:v>
                </c:pt>
                <c:pt idx="55">
                  <c:v>-40.337890600318588</c:v>
                </c:pt>
                <c:pt idx="56">
                  <c:v>-41.041600963613064</c:v>
                </c:pt>
                <c:pt idx="57">
                  <c:v>-41.744300037737958</c:v>
                </c:pt>
                <c:pt idx="58">
                  <c:v>-42.445990304366887</c:v>
                </c:pt>
                <c:pt idx="59">
                  <c:v>-43.1466742366365</c:v>
                </c:pt>
                <c:pt idx="60">
                  <c:v>-43.846354299184895</c:v>
                </c:pt>
                <c:pt idx="61">
                  <c:v>-44.545032948189373</c:v>
                </c:pt>
                <c:pt idx="62">
                  <c:v>-45.242712631403492</c:v>
                </c:pt>
                <c:pt idx="63">
                  <c:v>-45.939395788194588</c:v>
                </c:pt>
                <c:pt idx="64">
                  <c:v>-46.635084849579698</c:v>
                </c:pt>
                <c:pt idx="65">
                  <c:v>-47.329782238263078</c:v>
                </c:pt>
                <c:pt idx="66">
                  <c:v>-48.023490368673038</c:v>
                </c:pt>
                <c:pt idx="67">
                  <c:v>-48.716211646997863</c:v>
                </c:pt>
                <c:pt idx="68">
                  <c:v>-49.407948471221516</c:v>
                </c:pt>
                <c:pt idx="69">
                  <c:v>-50.098703231160925</c:v>
                </c:pt>
                <c:pt idx="70">
                  <c:v>-50.788478308500316</c:v>
                </c:pt>
                <c:pt idx="71">
                  <c:v>-51.47727607682782</c:v>
                </c:pt>
                <c:pt idx="72">
                  <c:v>-52.16509890166958</c:v>
                </c:pt>
                <c:pt idx="73">
                  <c:v>-52.851949140527267</c:v>
                </c:pt>
                <c:pt idx="74">
                  <c:v>-53.537829142910823</c:v>
                </c:pt>
                <c:pt idx="75">
                  <c:v>-54.222741250373474</c:v>
                </c:pt>
                <c:pt idx="76">
                  <c:v>-54.90668779654834</c:v>
                </c:pt>
                <c:pt idx="77">
                  <c:v>-55.589671107180493</c:v>
                </c:pt>
                <c:pt idx="78">
                  <c:v>-56.27169350016311</c:v>
                </c:pt>
                <c:pt idx="79">
                  <c:v>-56.952757285570215</c:v>
                </c:pt>
                <c:pt idx="80">
                  <c:v>-57.632864765691465</c:v>
                </c:pt>
                <c:pt idx="81">
                  <c:v>-58.312018235065125</c:v>
                </c:pt>
                <c:pt idx="82">
                  <c:v>-58.990219980512393</c:v>
                </c:pt>
                <c:pt idx="83">
                  <c:v>-59.667472281170376</c:v>
                </c:pt>
                <c:pt idx="84">
                  <c:v>-60.343777408525057</c:v>
                </c:pt>
                <c:pt idx="85">
                  <c:v>-61.019137626445172</c:v>
                </c:pt>
                <c:pt idx="86">
                  <c:v>-61.693555191214273</c:v>
                </c:pt>
                <c:pt idx="87">
                  <c:v>-62.367032351563012</c:v>
                </c:pt>
                <c:pt idx="88">
                  <c:v>-63.039571348702793</c:v>
                </c:pt>
                <c:pt idx="89">
                  <c:v>-63.711174416357608</c:v>
                </c:pt>
                <c:pt idx="90">
                  <c:v>-64.381843780796089</c:v>
                </c:pt>
                <c:pt idx="91">
                  <c:v>-65.051581660863349</c:v>
                </c:pt>
                <c:pt idx="92">
                  <c:v>-65.720390268013716</c:v>
                </c:pt>
                <c:pt idx="93">
                  <c:v>-66.388271806340299</c:v>
                </c:pt>
                <c:pt idx="94">
                  <c:v>-67.055228472609542</c:v>
                </c:pt>
                <c:pt idx="95">
                  <c:v>-67.721262456289651</c:v>
                </c:pt>
                <c:pt idx="96">
                  <c:v>-68.386375939583559</c:v>
                </c:pt>
                <c:pt idx="97">
                  <c:v>-69.050571097459397</c:v>
                </c:pt>
                <c:pt idx="98">
                  <c:v>-69.713850097681188</c:v>
                </c:pt>
                <c:pt idx="99">
                  <c:v>-70.376215100839545</c:v>
                </c:pt>
                <c:pt idx="100">
                  <c:v>-71.037668260382816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A89B-4D58-B1F8-5218ADDF1B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2351456"/>
        <c:axId val="282345184"/>
      </c:scatterChar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'Mixing calcs'!$A$19:$A$119</c:f>
              <c:numCache>
                <c:formatCode>General</c:formatCode>
                <c:ptCount val="101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0.28000000000000003</c:v>
                </c:pt>
                <c:pt idx="29">
                  <c:v>0.28999999999999998</c:v>
                </c:pt>
                <c:pt idx="30">
                  <c:v>0.3</c:v>
                </c:pt>
                <c:pt idx="31">
                  <c:v>0.31</c:v>
                </c:pt>
                <c:pt idx="32">
                  <c:v>0.32</c:v>
                </c:pt>
                <c:pt idx="33">
                  <c:v>0.33</c:v>
                </c:pt>
                <c:pt idx="34">
                  <c:v>0.34</c:v>
                </c:pt>
                <c:pt idx="35">
                  <c:v>0.35</c:v>
                </c:pt>
                <c:pt idx="36">
                  <c:v>0.36</c:v>
                </c:pt>
                <c:pt idx="37">
                  <c:v>0.37</c:v>
                </c:pt>
                <c:pt idx="38">
                  <c:v>0.38</c:v>
                </c:pt>
                <c:pt idx="39">
                  <c:v>0.39</c:v>
                </c:pt>
                <c:pt idx="40">
                  <c:v>0.4</c:v>
                </c:pt>
                <c:pt idx="41">
                  <c:v>0.41</c:v>
                </c:pt>
                <c:pt idx="42">
                  <c:v>0.42</c:v>
                </c:pt>
                <c:pt idx="43">
                  <c:v>0.43</c:v>
                </c:pt>
                <c:pt idx="44">
                  <c:v>0.44</c:v>
                </c:pt>
                <c:pt idx="45">
                  <c:v>0.45</c:v>
                </c:pt>
                <c:pt idx="46">
                  <c:v>0.46</c:v>
                </c:pt>
                <c:pt idx="47">
                  <c:v>0.47</c:v>
                </c:pt>
                <c:pt idx="48">
                  <c:v>0.48</c:v>
                </c:pt>
                <c:pt idx="49">
                  <c:v>0.49</c:v>
                </c:pt>
                <c:pt idx="50">
                  <c:v>0.5</c:v>
                </c:pt>
                <c:pt idx="51">
                  <c:v>0.51</c:v>
                </c:pt>
                <c:pt idx="52">
                  <c:v>0.52</c:v>
                </c:pt>
                <c:pt idx="53">
                  <c:v>0.53</c:v>
                </c:pt>
                <c:pt idx="54">
                  <c:v>0.54</c:v>
                </c:pt>
                <c:pt idx="55">
                  <c:v>0.55000000000000004</c:v>
                </c:pt>
                <c:pt idx="56">
                  <c:v>0.56000000000000005</c:v>
                </c:pt>
                <c:pt idx="57">
                  <c:v>0.56999999999999995</c:v>
                </c:pt>
                <c:pt idx="58">
                  <c:v>0.57999999999999996</c:v>
                </c:pt>
                <c:pt idx="59">
                  <c:v>0.59</c:v>
                </c:pt>
                <c:pt idx="60">
                  <c:v>0.6</c:v>
                </c:pt>
                <c:pt idx="61">
                  <c:v>0.61</c:v>
                </c:pt>
                <c:pt idx="62">
                  <c:v>0.62</c:v>
                </c:pt>
                <c:pt idx="63">
                  <c:v>0.63</c:v>
                </c:pt>
                <c:pt idx="64">
                  <c:v>0.64</c:v>
                </c:pt>
                <c:pt idx="65">
                  <c:v>0.65</c:v>
                </c:pt>
                <c:pt idx="66">
                  <c:v>0.66</c:v>
                </c:pt>
                <c:pt idx="67">
                  <c:v>0.67</c:v>
                </c:pt>
                <c:pt idx="68">
                  <c:v>0.68</c:v>
                </c:pt>
                <c:pt idx="69">
                  <c:v>0.69</c:v>
                </c:pt>
                <c:pt idx="70">
                  <c:v>0.7</c:v>
                </c:pt>
                <c:pt idx="71">
                  <c:v>0.71</c:v>
                </c:pt>
                <c:pt idx="72">
                  <c:v>0.72</c:v>
                </c:pt>
                <c:pt idx="73">
                  <c:v>0.73</c:v>
                </c:pt>
                <c:pt idx="74">
                  <c:v>0.74</c:v>
                </c:pt>
                <c:pt idx="75">
                  <c:v>0.75</c:v>
                </c:pt>
                <c:pt idx="76">
                  <c:v>0.76</c:v>
                </c:pt>
                <c:pt idx="77">
                  <c:v>0.77</c:v>
                </c:pt>
                <c:pt idx="78">
                  <c:v>0.78</c:v>
                </c:pt>
                <c:pt idx="79">
                  <c:v>0.79</c:v>
                </c:pt>
                <c:pt idx="80">
                  <c:v>0.8</c:v>
                </c:pt>
                <c:pt idx="81">
                  <c:v>0.81</c:v>
                </c:pt>
                <c:pt idx="82">
                  <c:v>0.82</c:v>
                </c:pt>
                <c:pt idx="83">
                  <c:v>0.83</c:v>
                </c:pt>
                <c:pt idx="84">
                  <c:v>0.84</c:v>
                </c:pt>
                <c:pt idx="85">
                  <c:v>0.85</c:v>
                </c:pt>
                <c:pt idx="86">
                  <c:v>0.86</c:v>
                </c:pt>
                <c:pt idx="87">
                  <c:v>0.87</c:v>
                </c:pt>
                <c:pt idx="88">
                  <c:v>0.88</c:v>
                </c:pt>
                <c:pt idx="89">
                  <c:v>0.89</c:v>
                </c:pt>
                <c:pt idx="90">
                  <c:v>0.9</c:v>
                </c:pt>
                <c:pt idx="91">
                  <c:v>0.91</c:v>
                </c:pt>
                <c:pt idx="92">
                  <c:v>0.92</c:v>
                </c:pt>
                <c:pt idx="93">
                  <c:v>0.93</c:v>
                </c:pt>
                <c:pt idx="94">
                  <c:v>0.94</c:v>
                </c:pt>
                <c:pt idx="95">
                  <c:v>0.95</c:v>
                </c:pt>
                <c:pt idx="96">
                  <c:v>0.96</c:v>
                </c:pt>
                <c:pt idx="97">
                  <c:v>0.97</c:v>
                </c:pt>
                <c:pt idx="98">
                  <c:v>0.98</c:v>
                </c:pt>
                <c:pt idx="99">
                  <c:v>0.99</c:v>
                </c:pt>
                <c:pt idx="100">
                  <c:v>1</c:v>
                </c:pt>
              </c:numCache>
            </c:numRef>
          </c:xVal>
          <c:yVal>
            <c:numRef>
              <c:f>'Mixing calcs'!$D$19:$D$119</c:f>
              <c:numCache>
                <c:formatCode>General</c:formatCode>
                <c:ptCount val="101"/>
                <c:pt idx="0">
                  <c:v>344.01246291263158</c:v>
                </c:pt>
                <c:pt idx="1">
                  <c:v>343.81792515773674</c:v>
                </c:pt>
                <c:pt idx="2">
                  <c:v>343.62368354034021</c:v>
                </c:pt>
                <c:pt idx="3">
                  <c:v>343.42973729192198</c:v>
                </c:pt>
                <c:pt idx="4">
                  <c:v>343.23608564675749</c:v>
                </c:pt>
                <c:pt idx="5">
                  <c:v>343.0427278419042</c:v>
                </c:pt>
                <c:pt idx="6">
                  <c:v>342.84966311718887</c:v>
                </c:pt>
                <c:pt idx="7">
                  <c:v>342.65689071519466</c:v>
                </c:pt>
                <c:pt idx="8">
                  <c:v>342.464409881248</c:v>
                </c:pt>
                <c:pt idx="9">
                  <c:v>342.27221986340601</c:v>
                </c:pt>
                <c:pt idx="10">
                  <c:v>342.08031991244388</c:v>
                </c:pt>
                <c:pt idx="11">
                  <c:v>341.88870928184195</c:v>
                </c:pt>
                <c:pt idx="12">
                  <c:v>341.69738722777367</c:v>
                </c:pt>
                <c:pt idx="13">
                  <c:v>341.50635300909238</c:v>
                </c:pt>
                <c:pt idx="14">
                  <c:v>341.31560588731952</c:v>
                </c:pt>
                <c:pt idx="15">
                  <c:v>341.12514512663199</c:v>
                </c:pt>
                <c:pt idx="16">
                  <c:v>340.93496999385002</c:v>
                </c:pt>
                <c:pt idx="17">
                  <c:v>340.74507975842482</c:v>
                </c:pt>
                <c:pt idx="18">
                  <c:v>340.55547369242646</c:v>
                </c:pt>
                <c:pt idx="19">
                  <c:v>340.36615107053194</c:v>
                </c:pt>
                <c:pt idx="20">
                  <c:v>340.17711117001295</c:v>
                </c:pt>
                <c:pt idx="21">
                  <c:v>339.9883532707243</c:v>
                </c:pt>
                <c:pt idx="22">
                  <c:v>339.79987665509162</c:v>
                </c:pt>
                <c:pt idx="23">
                  <c:v>339.61168060809979</c:v>
                </c:pt>
                <c:pt idx="24">
                  <c:v>339.42376441728135</c:v>
                </c:pt>
                <c:pt idx="25">
                  <c:v>339.23612737270446</c:v>
                </c:pt>
                <c:pt idx="26">
                  <c:v>339.0487687669617</c:v>
                </c:pt>
                <c:pt idx="27">
                  <c:v>338.86168789515813</c:v>
                </c:pt>
                <c:pt idx="28">
                  <c:v>338.67488405490025</c:v>
                </c:pt>
                <c:pt idx="29">
                  <c:v>338.48835654628408</c:v>
                </c:pt>
                <c:pt idx="30">
                  <c:v>338.30210467188431</c:v>
                </c:pt>
                <c:pt idx="31">
                  <c:v>338.11612773674273</c:v>
                </c:pt>
                <c:pt idx="32">
                  <c:v>337.93042504835711</c:v>
                </c:pt>
                <c:pt idx="33">
                  <c:v>337.74499591666989</c:v>
                </c:pt>
                <c:pt idx="34">
                  <c:v>337.55983965405733</c:v>
                </c:pt>
                <c:pt idx="35">
                  <c:v>337.37495557531827</c:v>
                </c:pt>
                <c:pt idx="36">
                  <c:v>337.19034299766338</c:v>
                </c:pt>
                <c:pt idx="37">
                  <c:v>337.00600124070377</c:v>
                </c:pt>
                <c:pt idx="38">
                  <c:v>336.82192962644092</c:v>
                </c:pt>
                <c:pt idx="39">
                  <c:v>336.63812747925505</c:v>
                </c:pt>
                <c:pt idx="40">
                  <c:v>336.45459412589503</c:v>
                </c:pt>
                <c:pt idx="41">
                  <c:v>336.27132889546715</c:v>
                </c:pt>
                <c:pt idx="42">
                  <c:v>336.08833111942516</c:v>
                </c:pt>
                <c:pt idx="43">
                  <c:v>335.90560013155914</c:v>
                </c:pt>
                <c:pt idx="44">
                  <c:v>335.72313526798507</c:v>
                </c:pt>
                <c:pt idx="45">
                  <c:v>335.54093586713503</c:v>
                </c:pt>
                <c:pt idx="46">
                  <c:v>335.35900126974576</c:v>
                </c:pt>
                <c:pt idx="47">
                  <c:v>335.17733081884927</c:v>
                </c:pt>
                <c:pt idx="48">
                  <c:v>334.99592385976194</c:v>
                </c:pt>
                <c:pt idx="49">
                  <c:v>334.81477974007481</c:v>
                </c:pt>
                <c:pt idx="50">
                  <c:v>334.63389780964286</c:v>
                </c:pt>
                <c:pt idx="51">
                  <c:v>334.45327742057555</c:v>
                </c:pt>
                <c:pt idx="52">
                  <c:v>334.27291792722616</c:v>
                </c:pt>
                <c:pt idx="53">
                  <c:v>334.09281868618228</c:v>
                </c:pt>
                <c:pt idx="54">
                  <c:v>333.91297905625538</c:v>
                </c:pt>
                <c:pt idx="55">
                  <c:v>333.73339839847165</c:v>
                </c:pt>
                <c:pt idx="56">
                  <c:v>333.55407607606122</c:v>
                </c:pt>
                <c:pt idx="57">
                  <c:v>333.37501145444924</c:v>
                </c:pt>
                <c:pt idx="58">
                  <c:v>333.19620390124567</c:v>
                </c:pt>
                <c:pt idx="59">
                  <c:v>333.01765278623577</c:v>
                </c:pt>
                <c:pt idx="60">
                  <c:v>332.83935748137048</c:v>
                </c:pt>
                <c:pt idx="61">
                  <c:v>332.66131736075675</c:v>
                </c:pt>
                <c:pt idx="62">
                  <c:v>332.48353180064817</c:v>
                </c:pt>
                <c:pt idx="63">
                  <c:v>332.30600017943527</c:v>
                </c:pt>
                <c:pt idx="64">
                  <c:v>332.12872187763639</c:v>
                </c:pt>
                <c:pt idx="65">
                  <c:v>331.95169627788829</c:v>
                </c:pt>
                <c:pt idx="66">
                  <c:v>331.77492276493655</c:v>
                </c:pt>
                <c:pt idx="67">
                  <c:v>331.59840072562656</c:v>
                </c:pt>
                <c:pt idx="68">
                  <c:v>331.4221295488943</c:v>
                </c:pt>
                <c:pt idx="69">
                  <c:v>331.24610862575696</c:v>
                </c:pt>
                <c:pt idx="70">
                  <c:v>331.07033734930417</c:v>
                </c:pt>
                <c:pt idx="71">
                  <c:v>330.89481511468858</c:v>
                </c:pt>
                <c:pt idx="72">
                  <c:v>330.71954131911718</c:v>
                </c:pt>
                <c:pt idx="73">
                  <c:v>330.54451536184195</c:v>
                </c:pt>
                <c:pt idx="74">
                  <c:v>330.36973664415126</c:v>
                </c:pt>
                <c:pt idx="75">
                  <c:v>330.19520456936095</c:v>
                </c:pt>
                <c:pt idx="76">
                  <c:v>330.02091854280525</c:v>
                </c:pt>
                <c:pt idx="77">
                  <c:v>329.84687797182835</c:v>
                </c:pt>
                <c:pt idx="78">
                  <c:v>329.67308226577535</c:v>
                </c:pt>
                <c:pt idx="79">
                  <c:v>329.49953083598388</c:v>
                </c:pt>
                <c:pt idx="80">
                  <c:v>329.32622309577516</c:v>
                </c:pt>
                <c:pt idx="81">
                  <c:v>329.15315846044558</c:v>
                </c:pt>
                <c:pt idx="82">
                  <c:v>328.98033634725823</c:v>
                </c:pt>
                <c:pt idx="83">
                  <c:v>328.80775617543406</c:v>
                </c:pt>
                <c:pt idx="84">
                  <c:v>328.63541736614388</c:v>
                </c:pt>
                <c:pt idx="85">
                  <c:v>328.46331934249952</c:v>
                </c:pt>
                <c:pt idx="86">
                  <c:v>328.29146152954564</c:v>
                </c:pt>
                <c:pt idx="87">
                  <c:v>328.1198433542516</c:v>
                </c:pt>
                <c:pt idx="88">
                  <c:v>327.94846424550281</c:v>
                </c:pt>
                <c:pt idx="89">
                  <c:v>327.77732363409274</c:v>
                </c:pt>
                <c:pt idx="90">
                  <c:v>327.60642095271453</c:v>
                </c:pt>
                <c:pt idx="91">
                  <c:v>327.43575563595317</c:v>
                </c:pt>
                <c:pt idx="92">
                  <c:v>327.26532712027694</c:v>
                </c:pt>
                <c:pt idx="93">
                  <c:v>327.09513484402981</c:v>
                </c:pt>
                <c:pt idx="94">
                  <c:v>326.92517824742293</c:v>
                </c:pt>
                <c:pt idx="95">
                  <c:v>326.75545677252717</c:v>
                </c:pt>
                <c:pt idx="96">
                  <c:v>326.58596986326467</c:v>
                </c:pt>
                <c:pt idx="97">
                  <c:v>326.41671696540135</c:v>
                </c:pt>
                <c:pt idx="98">
                  <c:v>326.24769752653873</c:v>
                </c:pt>
                <c:pt idx="99">
                  <c:v>326.0789109961064</c:v>
                </c:pt>
                <c:pt idx="100">
                  <c:v>325.91035682535392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A89B-4D58-B1F8-5218ADDF1B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2345968"/>
        <c:axId val="282351064"/>
      </c:scatterChart>
      <c:valAx>
        <c:axId val="282345184"/>
        <c:scaling>
          <c:orientation val="minMax"/>
          <c:min val="-8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l-GR" b="1" dirty="0"/>
                  <a:t>Δ</a:t>
                </a:r>
                <a:r>
                  <a:rPr lang="en-US" b="1" dirty="0"/>
                  <a:t>F</a:t>
                </a:r>
                <a:r>
                  <a:rPr lang="en-US" b="1" baseline="-25000" dirty="0"/>
                  <a:t>r </a:t>
                </a:r>
                <a:r>
                  <a:rPr lang="en-US" b="1" dirty="0"/>
                  <a:t>/ Hz</a:t>
                </a:r>
              </a:p>
            </c:rich>
          </c:tx>
          <c:layout>
            <c:manualLayout>
              <c:xMode val="edge"/>
              <c:yMode val="edge"/>
              <c:x val="0.95509154254530837"/>
              <c:y val="0.483306117238731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rgbClr val="FF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351456"/>
        <c:crosses val="max"/>
        <c:crossBetween val="midCat"/>
        <c:majorUnit val="2"/>
      </c:valAx>
      <c:valAx>
        <c:axId val="282351456"/>
        <c:scaling>
          <c:orientation val="minMax"/>
          <c:max val="0.1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Oxygen/Air ratio</a:t>
                </a:r>
              </a:p>
            </c:rich>
          </c:tx>
          <c:layout>
            <c:manualLayout>
              <c:xMode val="edge"/>
              <c:yMode val="edge"/>
              <c:x val="0.40016883156657457"/>
              <c:y val="8.9286965499300472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in"/>
        <c:minorTickMark val="none"/>
        <c:tickLblPos val="high"/>
        <c:spPr>
          <a:noFill/>
          <a:ln w="19050" cap="flat" cmpd="sng" algn="ctr">
            <a:solidFill>
              <a:schemeClr val="bg2">
                <a:lumMod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345184"/>
        <c:crosses val="autoZero"/>
        <c:crossBetween val="midCat"/>
        <c:majorUnit val="2.0000000000000004E-2"/>
      </c:valAx>
      <c:valAx>
        <c:axId val="282351064"/>
        <c:scaling>
          <c:orientation val="minMax"/>
          <c:min val="341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Speed of sound / ms</a:t>
                </a:r>
                <a:r>
                  <a:rPr lang="en-US" b="1" baseline="30000" dirty="0"/>
                  <a:t>-1</a:t>
                </a:r>
              </a:p>
            </c:rich>
          </c:tx>
          <c:layout>
            <c:manualLayout>
              <c:xMode val="edge"/>
              <c:yMode val="edge"/>
              <c:x val="3.5610752416392999E-2"/>
              <c:y val="0.3738146093481870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345968"/>
        <c:crosses val="autoZero"/>
        <c:crossBetween val="midCat"/>
        <c:majorUnit val="1"/>
      </c:valAx>
      <c:valAx>
        <c:axId val="28234596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823510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735649473166959"/>
          <c:y val="2.7355009840871313E-2"/>
          <c:w val="0.7756512379401953"/>
          <c:h val="0.78520076364967661"/>
        </c:manualLayout>
      </c:layout>
      <c:scatterChart>
        <c:scatterStyle val="lineMarker"/>
        <c:varyColors val="0"/>
        <c:ser>
          <c:idx val="0"/>
          <c:order val="0"/>
          <c:tx>
            <c:v>Simulated Lorenztian (Q = 85)</c:v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Lorenztians!$K$3:$K$2003</c:f>
              <c:numCache>
                <c:formatCode>General</c:formatCode>
                <c:ptCount val="2001"/>
                <c:pt idx="0">
                  <c:v>1253</c:v>
                </c:pt>
                <c:pt idx="1">
                  <c:v>1253.0999999999999</c:v>
                </c:pt>
                <c:pt idx="2">
                  <c:v>1253.2</c:v>
                </c:pt>
                <c:pt idx="3">
                  <c:v>1253.3</c:v>
                </c:pt>
                <c:pt idx="4">
                  <c:v>1253.4000000000001</c:v>
                </c:pt>
                <c:pt idx="5">
                  <c:v>1253.5</c:v>
                </c:pt>
                <c:pt idx="6">
                  <c:v>1253.5999999999999</c:v>
                </c:pt>
                <c:pt idx="7">
                  <c:v>1253.7</c:v>
                </c:pt>
                <c:pt idx="8">
                  <c:v>1253.8</c:v>
                </c:pt>
                <c:pt idx="9">
                  <c:v>1253.8999999999999</c:v>
                </c:pt>
                <c:pt idx="10">
                  <c:v>1254</c:v>
                </c:pt>
                <c:pt idx="11">
                  <c:v>1254.0999999999999</c:v>
                </c:pt>
                <c:pt idx="12">
                  <c:v>1254.1999999999998</c:v>
                </c:pt>
                <c:pt idx="13">
                  <c:v>1254.3</c:v>
                </c:pt>
                <c:pt idx="14">
                  <c:v>1254.3999999999999</c:v>
                </c:pt>
                <c:pt idx="15">
                  <c:v>1254.5</c:v>
                </c:pt>
                <c:pt idx="16">
                  <c:v>1254.5999999999999</c:v>
                </c:pt>
                <c:pt idx="17">
                  <c:v>1254.6999999999998</c:v>
                </c:pt>
                <c:pt idx="18">
                  <c:v>1254.8</c:v>
                </c:pt>
                <c:pt idx="19">
                  <c:v>1254.8999999999999</c:v>
                </c:pt>
                <c:pt idx="20">
                  <c:v>1255</c:v>
                </c:pt>
                <c:pt idx="21">
                  <c:v>1255.0999999999999</c:v>
                </c:pt>
                <c:pt idx="22">
                  <c:v>1255.1999999999998</c:v>
                </c:pt>
                <c:pt idx="23">
                  <c:v>1255.3</c:v>
                </c:pt>
                <c:pt idx="24">
                  <c:v>1255.3999999999999</c:v>
                </c:pt>
                <c:pt idx="25">
                  <c:v>1255.5</c:v>
                </c:pt>
                <c:pt idx="26">
                  <c:v>1255.5999999999999</c:v>
                </c:pt>
                <c:pt idx="27">
                  <c:v>1255.6999999999998</c:v>
                </c:pt>
                <c:pt idx="28">
                  <c:v>1255.7999999999997</c:v>
                </c:pt>
                <c:pt idx="29">
                  <c:v>1255.8999999999999</c:v>
                </c:pt>
                <c:pt idx="30">
                  <c:v>1255.9999999999998</c:v>
                </c:pt>
                <c:pt idx="31">
                  <c:v>1256.0999999999999</c:v>
                </c:pt>
                <c:pt idx="32">
                  <c:v>1256.1999999999998</c:v>
                </c:pt>
                <c:pt idx="33">
                  <c:v>1256.2999999999997</c:v>
                </c:pt>
                <c:pt idx="34">
                  <c:v>1256.3999999999999</c:v>
                </c:pt>
                <c:pt idx="35">
                  <c:v>1256.4999999999998</c:v>
                </c:pt>
                <c:pt idx="36">
                  <c:v>1256.5999999999999</c:v>
                </c:pt>
                <c:pt idx="37">
                  <c:v>1256.6999999999998</c:v>
                </c:pt>
                <c:pt idx="38">
                  <c:v>1256.7999999999997</c:v>
                </c:pt>
                <c:pt idx="39">
                  <c:v>1256.8999999999999</c:v>
                </c:pt>
                <c:pt idx="40">
                  <c:v>1256.9999999999998</c:v>
                </c:pt>
                <c:pt idx="41">
                  <c:v>1257.0999999999999</c:v>
                </c:pt>
                <c:pt idx="42">
                  <c:v>1257.1999999999998</c:v>
                </c:pt>
                <c:pt idx="43">
                  <c:v>1257.2999999999997</c:v>
                </c:pt>
                <c:pt idx="44">
                  <c:v>1257.3999999999996</c:v>
                </c:pt>
                <c:pt idx="45">
                  <c:v>1257.4999999999998</c:v>
                </c:pt>
                <c:pt idx="46">
                  <c:v>1257.5999999999997</c:v>
                </c:pt>
                <c:pt idx="47">
                  <c:v>1257.6999999999998</c:v>
                </c:pt>
                <c:pt idx="48">
                  <c:v>1257.7999999999997</c:v>
                </c:pt>
                <c:pt idx="49">
                  <c:v>1257.8999999999996</c:v>
                </c:pt>
                <c:pt idx="50">
                  <c:v>1257.9999999999998</c:v>
                </c:pt>
                <c:pt idx="51">
                  <c:v>1258.0999999999997</c:v>
                </c:pt>
                <c:pt idx="52">
                  <c:v>1258.1999999999998</c:v>
                </c:pt>
                <c:pt idx="53">
                  <c:v>1258.2999999999997</c:v>
                </c:pt>
                <c:pt idx="54">
                  <c:v>1258.3999999999996</c:v>
                </c:pt>
                <c:pt idx="55">
                  <c:v>1258.4999999999998</c:v>
                </c:pt>
                <c:pt idx="56">
                  <c:v>1258.5999999999997</c:v>
                </c:pt>
                <c:pt idx="57">
                  <c:v>1258.6999999999998</c:v>
                </c:pt>
                <c:pt idx="58">
                  <c:v>1258.7999999999997</c:v>
                </c:pt>
                <c:pt idx="59">
                  <c:v>1258.8999999999996</c:v>
                </c:pt>
                <c:pt idx="60">
                  <c:v>1258.9999999999998</c:v>
                </c:pt>
                <c:pt idx="61">
                  <c:v>1259.0999999999997</c:v>
                </c:pt>
                <c:pt idx="62">
                  <c:v>1259.1999999999996</c:v>
                </c:pt>
                <c:pt idx="63">
                  <c:v>1259.2999999999995</c:v>
                </c:pt>
                <c:pt idx="64">
                  <c:v>1259.3999999999996</c:v>
                </c:pt>
                <c:pt idx="65">
                  <c:v>1259.4999999999995</c:v>
                </c:pt>
                <c:pt idx="66">
                  <c:v>1259.5999999999997</c:v>
                </c:pt>
                <c:pt idx="67">
                  <c:v>1259.6999999999996</c:v>
                </c:pt>
                <c:pt idx="68">
                  <c:v>1259.7999999999995</c:v>
                </c:pt>
                <c:pt idx="69">
                  <c:v>1259.8999999999996</c:v>
                </c:pt>
                <c:pt idx="70">
                  <c:v>1259.9999999999995</c:v>
                </c:pt>
                <c:pt idx="71">
                  <c:v>1260.0999999999997</c:v>
                </c:pt>
                <c:pt idx="72">
                  <c:v>1260.1999999999996</c:v>
                </c:pt>
                <c:pt idx="73">
                  <c:v>1260.2999999999995</c:v>
                </c:pt>
                <c:pt idx="74">
                  <c:v>1260.3999999999996</c:v>
                </c:pt>
                <c:pt idx="75">
                  <c:v>1260.4999999999995</c:v>
                </c:pt>
                <c:pt idx="76">
                  <c:v>1260.5999999999997</c:v>
                </c:pt>
                <c:pt idx="77">
                  <c:v>1260.6999999999996</c:v>
                </c:pt>
                <c:pt idx="78">
                  <c:v>1260.7999999999995</c:v>
                </c:pt>
                <c:pt idx="79">
                  <c:v>1260.8999999999996</c:v>
                </c:pt>
                <c:pt idx="80">
                  <c:v>1260.9999999999995</c:v>
                </c:pt>
                <c:pt idx="81">
                  <c:v>1261.0999999999995</c:v>
                </c:pt>
                <c:pt idx="82">
                  <c:v>1261.1999999999996</c:v>
                </c:pt>
                <c:pt idx="83">
                  <c:v>1261.2999999999995</c:v>
                </c:pt>
                <c:pt idx="84">
                  <c:v>1261.3999999999994</c:v>
                </c:pt>
                <c:pt idx="85">
                  <c:v>1261.4999999999995</c:v>
                </c:pt>
                <c:pt idx="86">
                  <c:v>1261.5999999999995</c:v>
                </c:pt>
                <c:pt idx="87">
                  <c:v>1261.6999999999996</c:v>
                </c:pt>
                <c:pt idx="88">
                  <c:v>1261.7999999999995</c:v>
                </c:pt>
                <c:pt idx="89">
                  <c:v>1261.8999999999994</c:v>
                </c:pt>
                <c:pt idx="90">
                  <c:v>1261.9999999999995</c:v>
                </c:pt>
                <c:pt idx="91">
                  <c:v>1262.0999999999995</c:v>
                </c:pt>
                <c:pt idx="92">
                  <c:v>1262.1999999999996</c:v>
                </c:pt>
                <c:pt idx="93">
                  <c:v>1262.2999999999995</c:v>
                </c:pt>
                <c:pt idx="94">
                  <c:v>1262.3999999999994</c:v>
                </c:pt>
                <c:pt idx="95">
                  <c:v>1262.4999999999995</c:v>
                </c:pt>
                <c:pt idx="96">
                  <c:v>1262.5999999999995</c:v>
                </c:pt>
                <c:pt idx="97">
                  <c:v>1262.6999999999994</c:v>
                </c:pt>
                <c:pt idx="98">
                  <c:v>1262.7999999999995</c:v>
                </c:pt>
                <c:pt idx="99">
                  <c:v>1262.8999999999994</c:v>
                </c:pt>
                <c:pt idx="100">
                  <c:v>1262.9999999999993</c:v>
                </c:pt>
                <c:pt idx="101">
                  <c:v>1263.0999999999995</c:v>
                </c:pt>
                <c:pt idx="102">
                  <c:v>1263.1999999999994</c:v>
                </c:pt>
                <c:pt idx="103">
                  <c:v>1263.2999999999995</c:v>
                </c:pt>
                <c:pt idx="104">
                  <c:v>1263.3999999999994</c:v>
                </c:pt>
                <c:pt idx="105">
                  <c:v>1263.4999999999993</c:v>
                </c:pt>
                <c:pt idx="106">
                  <c:v>1263.5999999999995</c:v>
                </c:pt>
                <c:pt idx="107">
                  <c:v>1263.6999999999994</c:v>
                </c:pt>
                <c:pt idx="108">
                  <c:v>1263.7999999999995</c:v>
                </c:pt>
                <c:pt idx="109">
                  <c:v>1263.8999999999994</c:v>
                </c:pt>
                <c:pt idx="110">
                  <c:v>1263.9999999999993</c:v>
                </c:pt>
                <c:pt idx="111">
                  <c:v>1264.0999999999995</c:v>
                </c:pt>
                <c:pt idx="112">
                  <c:v>1264.1999999999994</c:v>
                </c:pt>
                <c:pt idx="113">
                  <c:v>1264.2999999999995</c:v>
                </c:pt>
                <c:pt idx="114">
                  <c:v>1264.3999999999994</c:v>
                </c:pt>
                <c:pt idx="115">
                  <c:v>1264.4999999999993</c:v>
                </c:pt>
                <c:pt idx="116">
                  <c:v>1264.5999999999992</c:v>
                </c:pt>
                <c:pt idx="117">
                  <c:v>1264.6999999999994</c:v>
                </c:pt>
                <c:pt idx="118">
                  <c:v>1264.7999999999993</c:v>
                </c:pt>
                <c:pt idx="119">
                  <c:v>1264.8999999999992</c:v>
                </c:pt>
                <c:pt idx="120">
                  <c:v>1264.9999999999993</c:v>
                </c:pt>
                <c:pt idx="121">
                  <c:v>1265.0999999999992</c:v>
                </c:pt>
                <c:pt idx="122">
                  <c:v>1265.1999999999994</c:v>
                </c:pt>
                <c:pt idx="123">
                  <c:v>1265.2999999999993</c:v>
                </c:pt>
                <c:pt idx="124">
                  <c:v>1265.3999999999992</c:v>
                </c:pt>
                <c:pt idx="125">
                  <c:v>1265.4999999999993</c:v>
                </c:pt>
                <c:pt idx="126">
                  <c:v>1265.5999999999992</c:v>
                </c:pt>
                <c:pt idx="127">
                  <c:v>1265.6999999999994</c:v>
                </c:pt>
                <c:pt idx="128">
                  <c:v>1265.7999999999993</c:v>
                </c:pt>
                <c:pt idx="129">
                  <c:v>1265.8999999999992</c:v>
                </c:pt>
                <c:pt idx="130">
                  <c:v>1265.9999999999993</c:v>
                </c:pt>
                <c:pt idx="131">
                  <c:v>1266.0999999999992</c:v>
                </c:pt>
                <c:pt idx="132">
                  <c:v>1266.1999999999991</c:v>
                </c:pt>
                <c:pt idx="133">
                  <c:v>1266.2999999999993</c:v>
                </c:pt>
                <c:pt idx="134">
                  <c:v>1266.3999999999992</c:v>
                </c:pt>
                <c:pt idx="135">
                  <c:v>1266.4999999999991</c:v>
                </c:pt>
                <c:pt idx="136">
                  <c:v>1266.5999999999992</c:v>
                </c:pt>
                <c:pt idx="137">
                  <c:v>1266.6999999999991</c:v>
                </c:pt>
                <c:pt idx="138">
                  <c:v>1266.7999999999993</c:v>
                </c:pt>
                <c:pt idx="139">
                  <c:v>1266.8999999999992</c:v>
                </c:pt>
                <c:pt idx="140">
                  <c:v>1266.9999999999991</c:v>
                </c:pt>
                <c:pt idx="141">
                  <c:v>1267.0999999999992</c:v>
                </c:pt>
                <c:pt idx="142">
                  <c:v>1267.1999999999991</c:v>
                </c:pt>
                <c:pt idx="143">
                  <c:v>1267.2999999999993</c:v>
                </c:pt>
                <c:pt idx="144">
                  <c:v>1267.3999999999992</c:v>
                </c:pt>
                <c:pt idx="145">
                  <c:v>1267.4999999999991</c:v>
                </c:pt>
                <c:pt idx="146">
                  <c:v>1267.5999999999992</c:v>
                </c:pt>
                <c:pt idx="147">
                  <c:v>1267.6999999999991</c:v>
                </c:pt>
                <c:pt idx="148">
                  <c:v>1267.7999999999993</c:v>
                </c:pt>
                <c:pt idx="149">
                  <c:v>1267.8999999999992</c:v>
                </c:pt>
                <c:pt idx="150">
                  <c:v>1267.9999999999991</c:v>
                </c:pt>
                <c:pt idx="151">
                  <c:v>1268.099999999999</c:v>
                </c:pt>
                <c:pt idx="152">
                  <c:v>1268.1999999999991</c:v>
                </c:pt>
                <c:pt idx="153">
                  <c:v>1268.299999999999</c:v>
                </c:pt>
                <c:pt idx="154">
                  <c:v>1268.3999999999992</c:v>
                </c:pt>
                <c:pt idx="155">
                  <c:v>1268.4999999999991</c:v>
                </c:pt>
                <c:pt idx="156">
                  <c:v>1268.599999999999</c:v>
                </c:pt>
                <c:pt idx="157">
                  <c:v>1268.6999999999991</c:v>
                </c:pt>
                <c:pt idx="158">
                  <c:v>1268.799999999999</c:v>
                </c:pt>
                <c:pt idx="159">
                  <c:v>1268.8999999999992</c:v>
                </c:pt>
                <c:pt idx="160">
                  <c:v>1268.9999999999991</c:v>
                </c:pt>
                <c:pt idx="161">
                  <c:v>1269.099999999999</c:v>
                </c:pt>
                <c:pt idx="162">
                  <c:v>1269.1999999999991</c:v>
                </c:pt>
                <c:pt idx="163">
                  <c:v>1269.299999999999</c:v>
                </c:pt>
                <c:pt idx="164">
                  <c:v>1269.3999999999992</c:v>
                </c:pt>
                <c:pt idx="165">
                  <c:v>1269.4999999999991</c:v>
                </c:pt>
                <c:pt idx="166">
                  <c:v>1269.599999999999</c:v>
                </c:pt>
                <c:pt idx="167">
                  <c:v>1269.6999999999991</c:v>
                </c:pt>
                <c:pt idx="168">
                  <c:v>1269.799999999999</c:v>
                </c:pt>
                <c:pt idx="169">
                  <c:v>1269.899999999999</c:v>
                </c:pt>
                <c:pt idx="170">
                  <c:v>1269.9999999999991</c:v>
                </c:pt>
                <c:pt idx="171">
                  <c:v>1270.099999999999</c:v>
                </c:pt>
                <c:pt idx="172">
                  <c:v>1270.1999999999989</c:v>
                </c:pt>
                <c:pt idx="173">
                  <c:v>1270.299999999999</c:v>
                </c:pt>
                <c:pt idx="174">
                  <c:v>1270.399999999999</c:v>
                </c:pt>
                <c:pt idx="175">
                  <c:v>1270.4999999999991</c:v>
                </c:pt>
                <c:pt idx="176">
                  <c:v>1270.599999999999</c:v>
                </c:pt>
                <c:pt idx="177">
                  <c:v>1270.6999999999989</c:v>
                </c:pt>
                <c:pt idx="178">
                  <c:v>1270.799999999999</c:v>
                </c:pt>
                <c:pt idx="179">
                  <c:v>1270.899999999999</c:v>
                </c:pt>
                <c:pt idx="180">
                  <c:v>1270.9999999999991</c:v>
                </c:pt>
                <c:pt idx="181">
                  <c:v>1271.099999999999</c:v>
                </c:pt>
                <c:pt idx="182">
                  <c:v>1271.1999999999989</c:v>
                </c:pt>
                <c:pt idx="183">
                  <c:v>1271.299999999999</c:v>
                </c:pt>
                <c:pt idx="184">
                  <c:v>1271.399999999999</c:v>
                </c:pt>
                <c:pt idx="185">
                  <c:v>1271.4999999999989</c:v>
                </c:pt>
                <c:pt idx="186">
                  <c:v>1271.599999999999</c:v>
                </c:pt>
                <c:pt idx="187">
                  <c:v>1271.6999999999989</c:v>
                </c:pt>
                <c:pt idx="188">
                  <c:v>1271.7999999999988</c:v>
                </c:pt>
                <c:pt idx="189">
                  <c:v>1271.899999999999</c:v>
                </c:pt>
                <c:pt idx="190">
                  <c:v>1271.9999999999989</c:v>
                </c:pt>
                <c:pt idx="191">
                  <c:v>1272.099999999999</c:v>
                </c:pt>
                <c:pt idx="192">
                  <c:v>1272.1999999999989</c:v>
                </c:pt>
                <c:pt idx="193">
                  <c:v>1272.2999999999988</c:v>
                </c:pt>
                <c:pt idx="194">
                  <c:v>1272.399999999999</c:v>
                </c:pt>
                <c:pt idx="195">
                  <c:v>1272.4999999999989</c:v>
                </c:pt>
                <c:pt idx="196">
                  <c:v>1272.599999999999</c:v>
                </c:pt>
                <c:pt idx="197">
                  <c:v>1272.6999999999989</c:v>
                </c:pt>
                <c:pt idx="198">
                  <c:v>1272.7999999999988</c:v>
                </c:pt>
                <c:pt idx="199">
                  <c:v>1272.899999999999</c:v>
                </c:pt>
                <c:pt idx="200">
                  <c:v>1272.9999999999989</c:v>
                </c:pt>
                <c:pt idx="201">
                  <c:v>1273.099999999999</c:v>
                </c:pt>
                <c:pt idx="202">
                  <c:v>1273.1999999999989</c:v>
                </c:pt>
                <c:pt idx="203">
                  <c:v>1273.2999999999988</c:v>
                </c:pt>
                <c:pt idx="204">
                  <c:v>1273.3999999999987</c:v>
                </c:pt>
                <c:pt idx="205">
                  <c:v>1273.4999999999989</c:v>
                </c:pt>
                <c:pt idx="206">
                  <c:v>1273.5999999999988</c:v>
                </c:pt>
                <c:pt idx="207">
                  <c:v>1273.6999999999989</c:v>
                </c:pt>
                <c:pt idx="208">
                  <c:v>1273.7999999999988</c:v>
                </c:pt>
                <c:pt idx="209">
                  <c:v>1273.8999999999987</c:v>
                </c:pt>
                <c:pt idx="210">
                  <c:v>1273.9999999999989</c:v>
                </c:pt>
                <c:pt idx="211">
                  <c:v>1274.0999999999988</c:v>
                </c:pt>
                <c:pt idx="212">
                  <c:v>1274.1999999999989</c:v>
                </c:pt>
                <c:pt idx="213">
                  <c:v>1274.2999999999988</c:v>
                </c:pt>
                <c:pt idx="214">
                  <c:v>1274.3999999999987</c:v>
                </c:pt>
                <c:pt idx="215">
                  <c:v>1274.4999999999989</c:v>
                </c:pt>
                <c:pt idx="216">
                  <c:v>1274.5999999999988</c:v>
                </c:pt>
                <c:pt idx="217">
                  <c:v>1274.6999999999989</c:v>
                </c:pt>
                <c:pt idx="218">
                  <c:v>1274.7999999999988</c:v>
                </c:pt>
                <c:pt idx="219">
                  <c:v>1274.8999999999987</c:v>
                </c:pt>
                <c:pt idx="220">
                  <c:v>1274.9999999999986</c:v>
                </c:pt>
                <c:pt idx="221">
                  <c:v>1275.0999999999988</c:v>
                </c:pt>
                <c:pt idx="222">
                  <c:v>1275.1999999999987</c:v>
                </c:pt>
                <c:pt idx="223">
                  <c:v>1275.2999999999988</c:v>
                </c:pt>
                <c:pt idx="224">
                  <c:v>1275.3999999999987</c:v>
                </c:pt>
                <c:pt idx="225">
                  <c:v>1275.4999999999986</c:v>
                </c:pt>
                <c:pt idx="226">
                  <c:v>1275.5999999999988</c:v>
                </c:pt>
                <c:pt idx="227">
                  <c:v>1275.6999999999987</c:v>
                </c:pt>
                <c:pt idx="228">
                  <c:v>1275.7999999999988</c:v>
                </c:pt>
                <c:pt idx="229">
                  <c:v>1275.8999999999987</c:v>
                </c:pt>
                <c:pt idx="230">
                  <c:v>1275.9999999999986</c:v>
                </c:pt>
                <c:pt idx="231">
                  <c:v>1276.0999999999988</c:v>
                </c:pt>
                <c:pt idx="232">
                  <c:v>1276.1999999999987</c:v>
                </c:pt>
                <c:pt idx="233">
                  <c:v>1276.2999999999988</c:v>
                </c:pt>
                <c:pt idx="234">
                  <c:v>1276.3999999999987</c:v>
                </c:pt>
                <c:pt idx="235">
                  <c:v>1276.4999999999986</c:v>
                </c:pt>
                <c:pt idx="236">
                  <c:v>1276.5999999999988</c:v>
                </c:pt>
                <c:pt idx="237">
                  <c:v>1276.6999999999987</c:v>
                </c:pt>
                <c:pt idx="238">
                  <c:v>1276.7999999999986</c:v>
                </c:pt>
                <c:pt idx="239">
                  <c:v>1276.8999999999985</c:v>
                </c:pt>
                <c:pt idx="240">
                  <c:v>1276.9999999999986</c:v>
                </c:pt>
                <c:pt idx="241">
                  <c:v>1277.0999999999985</c:v>
                </c:pt>
                <c:pt idx="242">
                  <c:v>1277.1999999999987</c:v>
                </c:pt>
                <c:pt idx="243">
                  <c:v>1277.2999999999986</c:v>
                </c:pt>
                <c:pt idx="244">
                  <c:v>1277.3999999999985</c:v>
                </c:pt>
                <c:pt idx="245">
                  <c:v>1277.4999999999986</c:v>
                </c:pt>
                <c:pt idx="246">
                  <c:v>1277.5999999999985</c:v>
                </c:pt>
                <c:pt idx="247">
                  <c:v>1277.6999999999987</c:v>
                </c:pt>
                <c:pt idx="248">
                  <c:v>1277.7999999999986</c:v>
                </c:pt>
                <c:pt idx="249">
                  <c:v>1277.8999999999985</c:v>
                </c:pt>
                <c:pt idx="250">
                  <c:v>1277.9999999999986</c:v>
                </c:pt>
                <c:pt idx="251">
                  <c:v>1278.0999999999985</c:v>
                </c:pt>
                <c:pt idx="252">
                  <c:v>1278.1999999999987</c:v>
                </c:pt>
                <c:pt idx="253">
                  <c:v>1278.2999999999986</c:v>
                </c:pt>
                <c:pt idx="254">
                  <c:v>1278.3999999999985</c:v>
                </c:pt>
                <c:pt idx="255">
                  <c:v>1278.4999999999986</c:v>
                </c:pt>
                <c:pt idx="256">
                  <c:v>1278.5999999999985</c:v>
                </c:pt>
                <c:pt idx="257">
                  <c:v>1278.6999999999985</c:v>
                </c:pt>
                <c:pt idx="258">
                  <c:v>1278.7999999999986</c:v>
                </c:pt>
                <c:pt idx="259">
                  <c:v>1278.8999999999985</c:v>
                </c:pt>
                <c:pt idx="260">
                  <c:v>1278.9999999999984</c:v>
                </c:pt>
                <c:pt idx="261">
                  <c:v>1279.0999999999985</c:v>
                </c:pt>
                <c:pt idx="262">
                  <c:v>1279.1999999999985</c:v>
                </c:pt>
                <c:pt idx="263">
                  <c:v>1279.2999999999986</c:v>
                </c:pt>
                <c:pt idx="264">
                  <c:v>1279.3999999999985</c:v>
                </c:pt>
                <c:pt idx="265">
                  <c:v>1279.4999999999984</c:v>
                </c:pt>
                <c:pt idx="266">
                  <c:v>1279.5999999999985</c:v>
                </c:pt>
                <c:pt idx="267">
                  <c:v>1279.6999999999985</c:v>
                </c:pt>
                <c:pt idx="268">
                  <c:v>1279.7999999999986</c:v>
                </c:pt>
                <c:pt idx="269">
                  <c:v>1279.8999999999985</c:v>
                </c:pt>
                <c:pt idx="270">
                  <c:v>1279.9999999999984</c:v>
                </c:pt>
                <c:pt idx="271">
                  <c:v>1280.0999999999985</c:v>
                </c:pt>
                <c:pt idx="272">
                  <c:v>1280.1999999999985</c:v>
                </c:pt>
                <c:pt idx="273">
                  <c:v>1280.2999999999984</c:v>
                </c:pt>
                <c:pt idx="274">
                  <c:v>1280.3999999999985</c:v>
                </c:pt>
                <c:pt idx="275">
                  <c:v>1280.4999999999984</c:v>
                </c:pt>
                <c:pt idx="276">
                  <c:v>1280.5999999999983</c:v>
                </c:pt>
                <c:pt idx="277">
                  <c:v>1280.6999999999985</c:v>
                </c:pt>
                <c:pt idx="278">
                  <c:v>1280.7999999999984</c:v>
                </c:pt>
                <c:pt idx="279">
                  <c:v>1280.8999999999985</c:v>
                </c:pt>
                <c:pt idx="280">
                  <c:v>1280.9999999999984</c:v>
                </c:pt>
                <c:pt idx="281">
                  <c:v>1281.0999999999983</c:v>
                </c:pt>
                <c:pt idx="282">
                  <c:v>1281.1999999999985</c:v>
                </c:pt>
                <c:pt idx="283">
                  <c:v>1281.2999999999984</c:v>
                </c:pt>
                <c:pt idx="284">
                  <c:v>1281.3999999999985</c:v>
                </c:pt>
                <c:pt idx="285">
                  <c:v>1281.4999999999984</c:v>
                </c:pt>
                <c:pt idx="286">
                  <c:v>1281.5999999999983</c:v>
                </c:pt>
                <c:pt idx="287">
                  <c:v>1281.6999999999985</c:v>
                </c:pt>
                <c:pt idx="288">
                  <c:v>1281.7999999999984</c:v>
                </c:pt>
                <c:pt idx="289">
                  <c:v>1281.8999999999985</c:v>
                </c:pt>
                <c:pt idx="290">
                  <c:v>1281.9999999999984</c:v>
                </c:pt>
                <c:pt idx="291">
                  <c:v>1282.0999999999983</c:v>
                </c:pt>
                <c:pt idx="292">
                  <c:v>1282.1999999999982</c:v>
                </c:pt>
                <c:pt idx="293">
                  <c:v>1282.2999999999984</c:v>
                </c:pt>
                <c:pt idx="294">
                  <c:v>1282.3999999999983</c:v>
                </c:pt>
                <c:pt idx="295">
                  <c:v>1282.4999999999982</c:v>
                </c:pt>
                <c:pt idx="296">
                  <c:v>1282.5999999999983</c:v>
                </c:pt>
                <c:pt idx="297">
                  <c:v>1282.6999999999982</c:v>
                </c:pt>
                <c:pt idx="298">
                  <c:v>1282.7999999999984</c:v>
                </c:pt>
                <c:pt idx="299">
                  <c:v>1282.8999999999983</c:v>
                </c:pt>
                <c:pt idx="300">
                  <c:v>1282.9999999999982</c:v>
                </c:pt>
                <c:pt idx="301">
                  <c:v>1283.0999999999983</c:v>
                </c:pt>
                <c:pt idx="302">
                  <c:v>1283.1999999999982</c:v>
                </c:pt>
                <c:pt idx="303">
                  <c:v>1283.2999999999984</c:v>
                </c:pt>
                <c:pt idx="304">
                  <c:v>1283.3999999999983</c:v>
                </c:pt>
                <c:pt idx="305">
                  <c:v>1283.4999999999982</c:v>
                </c:pt>
                <c:pt idx="306">
                  <c:v>1283.5999999999983</c:v>
                </c:pt>
                <c:pt idx="307">
                  <c:v>1283.6999999999982</c:v>
                </c:pt>
                <c:pt idx="308">
                  <c:v>1283.7999999999981</c:v>
                </c:pt>
                <c:pt idx="309">
                  <c:v>1283.8999999999983</c:v>
                </c:pt>
                <c:pt idx="310">
                  <c:v>1283.9999999999982</c:v>
                </c:pt>
                <c:pt idx="311">
                  <c:v>1284.0999999999981</c:v>
                </c:pt>
                <c:pt idx="312">
                  <c:v>1284.1999999999982</c:v>
                </c:pt>
                <c:pt idx="313">
                  <c:v>1284.2999999999981</c:v>
                </c:pt>
                <c:pt idx="314">
                  <c:v>1284.3999999999983</c:v>
                </c:pt>
                <c:pt idx="315">
                  <c:v>1284.4999999999982</c:v>
                </c:pt>
                <c:pt idx="316">
                  <c:v>1284.5999999999981</c:v>
                </c:pt>
                <c:pt idx="317">
                  <c:v>1284.6999999999982</c:v>
                </c:pt>
                <c:pt idx="318">
                  <c:v>1284.7999999999981</c:v>
                </c:pt>
                <c:pt idx="319">
                  <c:v>1284.8999999999983</c:v>
                </c:pt>
                <c:pt idx="320">
                  <c:v>1284.9999999999982</c:v>
                </c:pt>
                <c:pt idx="321">
                  <c:v>1285.0999999999981</c:v>
                </c:pt>
                <c:pt idx="322">
                  <c:v>1285.1999999999982</c:v>
                </c:pt>
                <c:pt idx="323">
                  <c:v>1285.2999999999981</c:v>
                </c:pt>
                <c:pt idx="324">
                  <c:v>1285.3999999999983</c:v>
                </c:pt>
                <c:pt idx="325">
                  <c:v>1285.4999999999982</c:v>
                </c:pt>
                <c:pt idx="326">
                  <c:v>1285.5999999999981</c:v>
                </c:pt>
                <c:pt idx="327">
                  <c:v>1285.699999999998</c:v>
                </c:pt>
                <c:pt idx="328">
                  <c:v>1285.7999999999981</c:v>
                </c:pt>
                <c:pt idx="329">
                  <c:v>1285.899999999998</c:v>
                </c:pt>
                <c:pt idx="330">
                  <c:v>1285.9999999999982</c:v>
                </c:pt>
                <c:pt idx="331">
                  <c:v>1286.0999999999981</c:v>
                </c:pt>
                <c:pt idx="332">
                  <c:v>1286.199999999998</c:v>
                </c:pt>
                <c:pt idx="333">
                  <c:v>1286.2999999999981</c:v>
                </c:pt>
                <c:pt idx="334">
                  <c:v>1286.399999999998</c:v>
                </c:pt>
                <c:pt idx="335">
                  <c:v>1286.4999999999982</c:v>
                </c:pt>
                <c:pt idx="336">
                  <c:v>1286.5999999999981</c:v>
                </c:pt>
                <c:pt idx="337">
                  <c:v>1286.699999999998</c:v>
                </c:pt>
                <c:pt idx="338">
                  <c:v>1286.7999999999981</c:v>
                </c:pt>
                <c:pt idx="339">
                  <c:v>1286.899999999998</c:v>
                </c:pt>
                <c:pt idx="340">
                  <c:v>1286.9999999999982</c:v>
                </c:pt>
                <c:pt idx="341">
                  <c:v>1287.0999999999981</c:v>
                </c:pt>
                <c:pt idx="342">
                  <c:v>1287.199999999998</c:v>
                </c:pt>
                <c:pt idx="343">
                  <c:v>1287.2999999999981</c:v>
                </c:pt>
                <c:pt idx="344">
                  <c:v>1287.399999999998</c:v>
                </c:pt>
                <c:pt idx="345">
                  <c:v>1287.499999999998</c:v>
                </c:pt>
                <c:pt idx="346">
                  <c:v>1287.5999999999981</c:v>
                </c:pt>
                <c:pt idx="347">
                  <c:v>1287.699999999998</c:v>
                </c:pt>
                <c:pt idx="348">
                  <c:v>1287.7999999999979</c:v>
                </c:pt>
                <c:pt idx="349">
                  <c:v>1287.899999999998</c:v>
                </c:pt>
                <c:pt idx="350">
                  <c:v>1287.999999999998</c:v>
                </c:pt>
                <c:pt idx="351">
                  <c:v>1288.0999999999981</c:v>
                </c:pt>
                <c:pt idx="352">
                  <c:v>1288.199999999998</c:v>
                </c:pt>
                <c:pt idx="353">
                  <c:v>1288.2999999999979</c:v>
                </c:pt>
                <c:pt idx="354">
                  <c:v>1288.399999999998</c:v>
                </c:pt>
                <c:pt idx="355">
                  <c:v>1288.499999999998</c:v>
                </c:pt>
                <c:pt idx="356">
                  <c:v>1288.5999999999981</c:v>
                </c:pt>
                <c:pt idx="357">
                  <c:v>1288.699999999998</c:v>
                </c:pt>
                <c:pt idx="358">
                  <c:v>1288.7999999999979</c:v>
                </c:pt>
                <c:pt idx="359">
                  <c:v>1288.899999999998</c:v>
                </c:pt>
                <c:pt idx="360">
                  <c:v>1288.999999999998</c:v>
                </c:pt>
                <c:pt idx="361">
                  <c:v>1289.0999999999979</c:v>
                </c:pt>
                <c:pt idx="362">
                  <c:v>1289.199999999998</c:v>
                </c:pt>
                <c:pt idx="363">
                  <c:v>1289.2999999999979</c:v>
                </c:pt>
                <c:pt idx="364">
                  <c:v>1289.3999999999978</c:v>
                </c:pt>
                <c:pt idx="365">
                  <c:v>1289.499999999998</c:v>
                </c:pt>
                <c:pt idx="366">
                  <c:v>1289.5999999999979</c:v>
                </c:pt>
                <c:pt idx="367">
                  <c:v>1289.699999999998</c:v>
                </c:pt>
                <c:pt idx="368">
                  <c:v>1289.7999999999979</c:v>
                </c:pt>
                <c:pt idx="369">
                  <c:v>1289.8999999999978</c:v>
                </c:pt>
                <c:pt idx="370">
                  <c:v>1289.999999999998</c:v>
                </c:pt>
                <c:pt idx="371">
                  <c:v>1290.0999999999979</c:v>
                </c:pt>
                <c:pt idx="372">
                  <c:v>1290.199999999998</c:v>
                </c:pt>
                <c:pt idx="373">
                  <c:v>1290.2999999999979</c:v>
                </c:pt>
                <c:pt idx="374">
                  <c:v>1290.3999999999978</c:v>
                </c:pt>
                <c:pt idx="375">
                  <c:v>1290.499999999998</c:v>
                </c:pt>
                <c:pt idx="376">
                  <c:v>1290.5999999999979</c:v>
                </c:pt>
                <c:pt idx="377">
                  <c:v>1290.699999999998</c:v>
                </c:pt>
                <c:pt idx="378">
                  <c:v>1290.7999999999979</c:v>
                </c:pt>
                <c:pt idx="379">
                  <c:v>1290.8999999999978</c:v>
                </c:pt>
                <c:pt idx="380">
                  <c:v>1290.9999999999977</c:v>
                </c:pt>
                <c:pt idx="381">
                  <c:v>1291.0999999999979</c:v>
                </c:pt>
                <c:pt idx="382">
                  <c:v>1291.1999999999978</c:v>
                </c:pt>
                <c:pt idx="383">
                  <c:v>1291.2999999999979</c:v>
                </c:pt>
                <c:pt idx="384">
                  <c:v>1291.3999999999978</c:v>
                </c:pt>
                <c:pt idx="385">
                  <c:v>1291.4999999999977</c:v>
                </c:pt>
                <c:pt idx="386">
                  <c:v>1291.5999999999979</c:v>
                </c:pt>
                <c:pt idx="387">
                  <c:v>1291.6999999999978</c:v>
                </c:pt>
                <c:pt idx="388">
                  <c:v>1291.7999999999979</c:v>
                </c:pt>
                <c:pt idx="389">
                  <c:v>1291.8999999999978</c:v>
                </c:pt>
                <c:pt idx="390">
                  <c:v>1291.9999999999977</c:v>
                </c:pt>
                <c:pt idx="391">
                  <c:v>1292.0999999999979</c:v>
                </c:pt>
                <c:pt idx="392">
                  <c:v>1292.1999999999978</c:v>
                </c:pt>
                <c:pt idx="393">
                  <c:v>1292.2999999999979</c:v>
                </c:pt>
                <c:pt idx="394">
                  <c:v>1292.3999999999978</c:v>
                </c:pt>
                <c:pt idx="395">
                  <c:v>1292.4999999999977</c:v>
                </c:pt>
                <c:pt idx="396">
                  <c:v>1292.5999999999976</c:v>
                </c:pt>
                <c:pt idx="397">
                  <c:v>1292.6999999999978</c:v>
                </c:pt>
                <c:pt idx="398">
                  <c:v>1292.7999999999977</c:v>
                </c:pt>
                <c:pt idx="399">
                  <c:v>1292.8999999999978</c:v>
                </c:pt>
                <c:pt idx="400">
                  <c:v>1292.9999999999977</c:v>
                </c:pt>
                <c:pt idx="401">
                  <c:v>1293.0999999999976</c:v>
                </c:pt>
                <c:pt idx="402">
                  <c:v>1293.1999999999978</c:v>
                </c:pt>
                <c:pt idx="403">
                  <c:v>1293.2999999999977</c:v>
                </c:pt>
                <c:pt idx="404">
                  <c:v>1293.3999999999978</c:v>
                </c:pt>
                <c:pt idx="405">
                  <c:v>1293.4999999999977</c:v>
                </c:pt>
                <c:pt idx="406">
                  <c:v>1293.5999999999976</c:v>
                </c:pt>
                <c:pt idx="407">
                  <c:v>1293.6999999999978</c:v>
                </c:pt>
                <c:pt idx="408">
                  <c:v>1293.7999999999977</c:v>
                </c:pt>
                <c:pt idx="409">
                  <c:v>1293.8999999999978</c:v>
                </c:pt>
                <c:pt idx="410">
                  <c:v>1293.9999999999977</c:v>
                </c:pt>
                <c:pt idx="411">
                  <c:v>1294.0999999999976</c:v>
                </c:pt>
                <c:pt idx="412">
                  <c:v>1294.1999999999978</c:v>
                </c:pt>
                <c:pt idx="413">
                  <c:v>1294.2999999999977</c:v>
                </c:pt>
                <c:pt idx="414">
                  <c:v>1294.3999999999976</c:v>
                </c:pt>
                <c:pt idx="415">
                  <c:v>1294.4999999999975</c:v>
                </c:pt>
                <c:pt idx="416">
                  <c:v>1294.5999999999976</c:v>
                </c:pt>
                <c:pt idx="417">
                  <c:v>1294.6999999999975</c:v>
                </c:pt>
                <c:pt idx="418">
                  <c:v>1294.7999999999977</c:v>
                </c:pt>
                <c:pt idx="419">
                  <c:v>1294.8999999999976</c:v>
                </c:pt>
                <c:pt idx="420">
                  <c:v>1294.9999999999975</c:v>
                </c:pt>
                <c:pt idx="421">
                  <c:v>1295.0999999999976</c:v>
                </c:pt>
                <c:pt idx="422">
                  <c:v>1295.1999999999975</c:v>
                </c:pt>
                <c:pt idx="423">
                  <c:v>1295.2999999999977</c:v>
                </c:pt>
                <c:pt idx="424">
                  <c:v>1295.3999999999976</c:v>
                </c:pt>
                <c:pt idx="425">
                  <c:v>1295.4999999999975</c:v>
                </c:pt>
                <c:pt idx="426">
                  <c:v>1295.5999999999976</c:v>
                </c:pt>
                <c:pt idx="427">
                  <c:v>1295.6999999999975</c:v>
                </c:pt>
                <c:pt idx="428">
                  <c:v>1295.7999999999977</c:v>
                </c:pt>
                <c:pt idx="429">
                  <c:v>1295.8999999999976</c:v>
                </c:pt>
                <c:pt idx="430">
                  <c:v>1295.9999999999975</c:v>
                </c:pt>
                <c:pt idx="431">
                  <c:v>1296.0999999999976</c:v>
                </c:pt>
                <c:pt idx="432">
                  <c:v>1296.1999999999975</c:v>
                </c:pt>
                <c:pt idx="433">
                  <c:v>1296.2999999999975</c:v>
                </c:pt>
                <c:pt idx="434">
                  <c:v>1296.3999999999976</c:v>
                </c:pt>
                <c:pt idx="435">
                  <c:v>1296.4999999999975</c:v>
                </c:pt>
                <c:pt idx="436">
                  <c:v>1296.5999999999974</c:v>
                </c:pt>
                <c:pt idx="437">
                  <c:v>1296.6999999999975</c:v>
                </c:pt>
                <c:pt idx="438">
                  <c:v>1296.7999999999975</c:v>
                </c:pt>
                <c:pt idx="439">
                  <c:v>1296.8999999999976</c:v>
                </c:pt>
                <c:pt idx="440">
                  <c:v>1296.9999999999975</c:v>
                </c:pt>
                <c:pt idx="441">
                  <c:v>1297.0999999999974</c:v>
                </c:pt>
                <c:pt idx="442">
                  <c:v>1297.1999999999975</c:v>
                </c:pt>
                <c:pt idx="443">
                  <c:v>1297.2999999999975</c:v>
                </c:pt>
                <c:pt idx="444">
                  <c:v>1297.3999999999976</c:v>
                </c:pt>
                <c:pt idx="445">
                  <c:v>1297.4999999999975</c:v>
                </c:pt>
                <c:pt idx="446">
                  <c:v>1297.5999999999974</c:v>
                </c:pt>
                <c:pt idx="447">
                  <c:v>1297.6999999999975</c:v>
                </c:pt>
                <c:pt idx="448">
                  <c:v>1297.7999999999975</c:v>
                </c:pt>
                <c:pt idx="449">
                  <c:v>1297.8999999999974</c:v>
                </c:pt>
                <c:pt idx="450">
                  <c:v>1297.9999999999975</c:v>
                </c:pt>
                <c:pt idx="451">
                  <c:v>1298.0999999999974</c:v>
                </c:pt>
                <c:pt idx="452">
                  <c:v>1298.1999999999973</c:v>
                </c:pt>
                <c:pt idx="453">
                  <c:v>1298.2999999999975</c:v>
                </c:pt>
                <c:pt idx="454">
                  <c:v>1298.3999999999974</c:v>
                </c:pt>
                <c:pt idx="455">
                  <c:v>1298.4999999999975</c:v>
                </c:pt>
                <c:pt idx="456">
                  <c:v>1298.5999999999974</c:v>
                </c:pt>
                <c:pt idx="457">
                  <c:v>1298.6999999999973</c:v>
                </c:pt>
                <c:pt idx="458">
                  <c:v>1298.7999999999975</c:v>
                </c:pt>
                <c:pt idx="459">
                  <c:v>1298.8999999999974</c:v>
                </c:pt>
                <c:pt idx="460">
                  <c:v>1298.9999999999975</c:v>
                </c:pt>
                <c:pt idx="461">
                  <c:v>1299.0999999999974</c:v>
                </c:pt>
                <c:pt idx="462">
                  <c:v>1299.1999999999973</c:v>
                </c:pt>
                <c:pt idx="463">
                  <c:v>1299.2999999999975</c:v>
                </c:pt>
                <c:pt idx="464">
                  <c:v>1299.3999999999974</c:v>
                </c:pt>
                <c:pt idx="465">
                  <c:v>1299.4999999999975</c:v>
                </c:pt>
                <c:pt idx="466">
                  <c:v>1299.5999999999974</c:v>
                </c:pt>
                <c:pt idx="467">
                  <c:v>1299.6999999999973</c:v>
                </c:pt>
                <c:pt idx="468">
                  <c:v>1299.7999999999972</c:v>
                </c:pt>
                <c:pt idx="469">
                  <c:v>1299.8999999999974</c:v>
                </c:pt>
                <c:pt idx="470">
                  <c:v>1299.9999999999973</c:v>
                </c:pt>
                <c:pt idx="471">
                  <c:v>1300.0999999999974</c:v>
                </c:pt>
                <c:pt idx="472">
                  <c:v>1300.1999999999973</c:v>
                </c:pt>
                <c:pt idx="473">
                  <c:v>1300.2999999999972</c:v>
                </c:pt>
                <c:pt idx="474">
                  <c:v>1300.3999999999974</c:v>
                </c:pt>
                <c:pt idx="475">
                  <c:v>1300.4999999999973</c:v>
                </c:pt>
                <c:pt idx="476">
                  <c:v>1300.5999999999974</c:v>
                </c:pt>
                <c:pt idx="477">
                  <c:v>1300.6999999999973</c:v>
                </c:pt>
                <c:pt idx="478">
                  <c:v>1300.7999999999972</c:v>
                </c:pt>
                <c:pt idx="479">
                  <c:v>1300.8999999999974</c:v>
                </c:pt>
                <c:pt idx="480">
                  <c:v>1300.9999999999973</c:v>
                </c:pt>
                <c:pt idx="481">
                  <c:v>1301.0999999999974</c:v>
                </c:pt>
                <c:pt idx="482">
                  <c:v>1301.1999999999973</c:v>
                </c:pt>
                <c:pt idx="483">
                  <c:v>1301.2999999999972</c:v>
                </c:pt>
                <c:pt idx="484">
                  <c:v>1301.3999999999971</c:v>
                </c:pt>
                <c:pt idx="485">
                  <c:v>1301.4999999999973</c:v>
                </c:pt>
                <c:pt idx="486">
                  <c:v>1301.5999999999972</c:v>
                </c:pt>
                <c:pt idx="487">
                  <c:v>1301.6999999999971</c:v>
                </c:pt>
                <c:pt idx="488">
                  <c:v>1301.7999999999972</c:v>
                </c:pt>
                <c:pt idx="489">
                  <c:v>1301.8999999999971</c:v>
                </c:pt>
                <c:pt idx="490">
                  <c:v>1301.9999999999973</c:v>
                </c:pt>
                <c:pt idx="491">
                  <c:v>1302.0999999999972</c:v>
                </c:pt>
                <c:pt idx="492">
                  <c:v>1302.1999999999971</c:v>
                </c:pt>
                <c:pt idx="493">
                  <c:v>1302.2999999999972</c:v>
                </c:pt>
                <c:pt idx="494">
                  <c:v>1302.3999999999971</c:v>
                </c:pt>
                <c:pt idx="495">
                  <c:v>1302.4999999999973</c:v>
                </c:pt>
                <c:pt idx="496">
                  <c:v>1302.5999999999972</c:v>
                </c:pt>
                <c:pt idx="497">
                  <c:v>1302.6999999999971</c:v>
                </c:pt>
                <c:pt idx="498">
                  <c:v>1302.7999999999972</c:v>
                </c:pt>
                <c:pt idx="499">
                  <c:v>1302.8999999999971</c:v>
                </c:pt>
                <c:pt idx="500">
                  <c:v>1302.9999999999973</c:v>
                </c:pt>
                <c:pt idx="501">
                  <c:v>1303.0999999999972</c:v>
                </c:pt>
                <c:pt idx="502">
                  <c:v>1303.1999999999971</c:v>
                </c:pt>
                <c:pt idx="503">
                  <c:v>1303.299999999997</c:v>
                </c:pt>
                <c:pt idx="504">
                  <c:v>1303.3999999999971</c:v>
                </c:pt>
                <c:pt idx="505">
                  <c:v>1303.499999999997</c:v>
                </c:pt>
                <c:pt idx="506">
                  <c:v>1303.5999999999972</c:v>
                </c:pt>
                <c:pt idx="507">
                  <c:v>1303.6999999999971</c:v>
                </c:pt>
                <c:pt idx="508">
                  <c:v>1303.799999999997</c:v>
                </c:pt>
                <c:pt idx="509">
                  <c:v>1303.8999999999971</c:v>
                </c:pt>
                <c:pt idx="510">
                  <c:v>1303.999999999997</c:v>
                </c:pt>
                <c:pt idx="511">
                  <c:v>1304.0999999999972</c:v>
                </c:pt>
                <c:pt idx="512">
                  <c:v>1304.1999999999971</c:v>
                </c:pt>
                <c:pt idx="513">
                  <c:v>1304.299999999997</c:v>
                </c:pt>
                <c:pt idx="514">
                  <c:v>1304.3999999999971</c:v>
                </c:pt>
                <c:pt idx="515">
                  <c:v>1304.499999999997</c:v>
                </c:pt>
                <c:pt idx="516">
                  <c:v>1304.5999999999972</c:v>
                </c:pt>
                <c:pt idx="517">
                  <c:v>1304.6999999999971</c:v>
                </c:pt>
                <c:pt idx="518">
                  <c:v>1304.799999999997</c:v>
                </c:pt>
                <c:pt idx="519">
                  <c:v>1304.8999999999969</c:v>
                </c:pt>
                <c:pt idx="520">
                  <c:v>1304.999999999997</c:v>
                </c:pt>
                <c:pt idx="521">
                  <c:v>1305.099999999997</c:v>
                </c:pt>
                <c:pt idx="522">
                  <c:v>1305.1999999999971</c:v>
                </c:pt>
                <c:pt idx="523">
                  <c:v>1305.299999999997</c:v>
                </c:pt>
                <c:pt idx="524">
                  <c:v>1305.3999999999969</c:v>
                </c:pt>
                <c:pt idx="525">
                  <c:v>1305.499999999997</c:v>
                </c:pt>
                <c:pt idx="526">
                  <c:v>1305.599999999997</c:v>
                </c:pt>
                <c:pt idx="527">
                  <c:v>1305.6999999999971</c:v>
                </c:pt>
                <c:pt idx="528">
                  <c:v>1305.799999999997</c:v>
                </c:pt>
                <c:pt idx="529">
                  <c:v>1305.8999999999969</c:v>
                </c:pt>
                <c:pt idx="530">
                  <c:v>1305.999999999997</c:v>
                </c:pt>
                <c:pt idx="531">
                  <c:v>1306.099999999997</c:v>
                </c:pt>
                <c:pt idx="532">
                  <c:v>1306.1999999999971</c:v>
                </c:pt>
                <c:pt idx="533">
                  <c:v>1306.299999999997</c:v>
                </c:pt>
                <c:pt idx="534">
                  <c:v>1306.3999999999969</c:v>
                </c:pt>
                <c:pt idx="535">
                  <c:v>1306.499999999997</c:v>
                </c:pt>
                <c:pt idx="536">
                  <c:v>1306.599999999997</c:v>
                </c:pt>
                <c:pt idx="537">
                  <c:v>1306.6999999999969</c:v>
                </c:pt>
                <c:pt idx="538">
                  <c:v>1306.799999999997</c:v>
                </c:pt>
                <c:pt idx="539">
                  <c:v>1306.8999999999969</c:v>
                </c:pt>
                <c:pt idx="540">
                  <c:v>1306.9999999999968</c:v>
                </c:pt>
                <c:pt idx="541">
                  <c:v>1307.099999999997</c:v>
                </c:pt>
                <c:pt idx="542">
                  <c:v>1307.1999999999969</c:v>
                </c:pt>
                <c:pt idx="543">
                  <c:v>1307.299999999997</c:v>
                </c:pt>
                <c:pt idx="544">
                  <c:v>1307.3999999999969</c:v>
                </c:pt>
                <c:pt idx="545">
                  <c:v>1307.4999999999968</c:v>
                </c:pt>
                <c:pt idx="546">
                  <c:v>1307.599999999997</c:v>
                </c:pt>
                <c:pt idx="547">
                  <c:v>1307.6999999999969</c:v>
                </c:pt>
                <c:pt idx="548">
                  <c:v>1307.799999999997</c:v>
                </c:pt>
                <c:pt idx="549">
                  <c:v>1307.8999999999969</c:v>
                </c:pt>
                <c:pt idx="550">
                  <c:v>1307.9999999999968</c:v>
                </c:pt>
                <c:pt idx="551">
                  <c:v>1308.099999999997</c:v>
                </c:pt>
                <c:pt idx="552">
                  <c:v>1308.1999999999969</c:v>
                </c:pt>
                <c:pt idx="553">
                  <c:v>1308.299999999997</c:v>
                </c:pt>
                <c:pt idx="554">
                  <c:v>1308.3999999999969</c:v>
                </c:pt>
                <c:pt idx="555">
                  <c:v>1308.4999999999968</c:v>
                </c:pt>
                <c:pt idx="556">
                  <c:v>1308.5999999999967</c:v>
                </c:pt>
                <c:pt idx="557">
                  <c:v>1308.6999999999969</c:v>
                </c:pt>
                <c:pt idx="558">
                  <c:v>1308.7999999999968</c:v>
                </c:pt>
                <c:pt idx="559">
                  <c:v>1308.8999999999969</c:v>
                </c:pt>
                <c:pt idx="560">
                  <c:v>1308.9999999999968</c:v>
                </c:pt>
                <c:pt idx="561">
                  <c:v>1309.0999999999967</c:v>
                </c:pt>
                <c:pt idx="562">
                  <c:v>1309.1999999999969</c:v>
                </c:pt>
                <c:pt idx="563">
                  <c:v>1309.2999999999968</c:v>
                </c:pt>
                <c:pt idx="564">
                  <c:v>1309.3999999999969</c:v>
                </c:pt>
                <c:pt idx="565">
                  <c:v>1309.4999999999968</c:v>
                </c:pt>
                <c:pt idx="566">
                  <c:v>1309.5999999999967</c:v>
                </c:pt>
                <c:pt idx="567">
                  <c:v>1309.6999999999969</c:v>
                </c:pt>
                <c:pt idx="568">
                  <c:v>1309.7999999999968</c:v>
                </c:pt>
                <c:pt idx="569">
                  <c:v>1309.8999999999969</c:v>
                </c:pt>
                <c:pt idx="570">
                  <c:v>1309.9999999999968</c:v>
                </c:pt>
                <c:pt idx="571">
                  <c:v>1310.0999999999967</c:v>
                </c:pt>
                <c:pt idx="572">
                  <c:v>1310.1999999999966</c:v>
                </c:pt>
                <c:pt idx="573">
                  <c:v>1310.2999999999968</c:v>
                </c:pt>
                <c:pt idx="574">
                  <c:v>1310.3999999999967</c:v>
                </c:pt>
                <c:pt idx="575">
                  <c:v>1310.4999999999968</c:v>
                </c:pt>
                <c:pt idx="576">
                  <c:v>1310.5999999999967</c:v>
                </c:pt>
                <c:pt idx="577">
                  <c:v>1310.6999999999966</c:v>
                </c:pt>
                <c:pt idx="578">
                  <c:v>1310.7999999999968</c:v>
                </c:pt>
                <c:pt idx="579">
                  <c:v>1310.8999999999967</c:v>
                </c:pt>
                <c:pt idx="580">
                  <c:v>1310.9999999999968</c:v>
                </c:pt>
                <c:pt idx="581">
                  <c:v>1311.0999999999967</c:v>
                </c:pt>
                <c:pt idx="582">
                  <c:v>1311.1999999999966</c:v>
                </c:pt>
                <c:pt idx="583">
                  <c:v>1311.2999999999968</c:v>
                </c:pt>
                <c:pt idx="584">
                  <c:v>1311.3999999999967</c:v>
                </c:pt>
                <c:pt idx="585">
                  <c:v>1311.4999999999968</c:v>
                </c:pt>
                <c:pt idx="586">
                  <c:v>1311.5999999999967</c:v>
                </c:pt>
                <c:pt idx="587">
                  <c:v>1311.6999999999966</c:v>
                </c:pt>
                <c:pt idx="588">
                  <c:v>1311.7999999999968</c:v>
                </c:pt>
                <c:pt idx="589">
                  <c:v>1311.8999999999967</c:v>
                </c:pt>
                <c:pt idx="590">
                  <c:v>1311.9999999999966</c:v>
                </c:pt>
                <c:pt idx="591">
                  <c:v>1312.0999999999965</c:v>
                </c:pt>
                <c:pt idx="592">
                  <c:v>1312.1999999999966</c:v>
                </c:pt>
                <c:pt idx="593">
                  <c:v>1312.2999999999965</c:v>
                </c:pt>
                <c:pt idx="594">
                  <c:v>1312.3999999999967</c:v>
                </c:pt>
                <c:pt idx="595">
                  <c:v>1312.4999999999966</c:v>
                </c:pt>
                <c:pt idx="596">
                  <c:v>1312.5999999999965</c:v>
                </c:pt>
                <c:pt idx="597">
                  <c:v>1312.6999999999966</c:v>
                </c:pt>
                <c:pt idx="598">
                  <c:v>1312.7999999999965</c:v>
                </c:pt>
                <c:pt idx="599">
                  <c:v>1312.8999999999967</c:v>
                </c:pt>
                <c:pt idx="600">
                  <c:v>1312.9999999999966</c:v>
                </c:pt>
                <c:pt idx="601">
                  <c:v>1313.0999999999965</c:v>
                </c:pt>
                <c:pt idx="602">
                  <c:v>1313.1999999999966</c:v>
                </c:pt>
                <c:pt idx="603">
                  <c:v>1313.2999999999965</c:v>
                </c:pt>
                <c:pt idx="604">
                  <c:v>1313.3999999999967</c:v>
                </c:pt>
                <c:pt idx="605">
                  <c:v>1313.4999999999966</c:v>
                </c:pt>
                <c:pt idx="606">
                  <c:v>1313.5999999999965</c:v>
                </c:pt>
                <c:pt idx="607">
                  <c:v>1313.6999999999964</c:v>
                </c:pt>
                <c:pt idx="608">
                  <c:v>1313.7999999999965</c:v>
                </c:pt>
                <c:pt idx="609">
                  <c:v>1313.8999999999965</c:v>
                </c:pt>
                <c:pt idx="610">
                  <c:v>1313.9999999999966</c:v>
                </c:pt>
                <c:pt idx="611">
                  <c:v>1314.0999999999965</c:v>
                </c:pt>
                <c:pt idx="612">
                  <c:v>1314.1999999999964</c:v>
                </c:pt>
                <c:pt idx="613">
                  <c:v>1314.2999999999965</c:v>
                </c:pt>
                <c:pt idx="614">
                  <c:v>1314.3999999999965</c:v>
                </c:pt>
                <c:pt idx="615">
                  <c:v>1314.4999999999966</c:v>
                </c:pt>
                <c:pt idx="616">
                  <c:v>1314.5999999999965</c:v>
                </c:pt>
                <c:pt idx="617">
                  <c:v>1314.6999999999964</c:v>
                </c:pt>
                <c:pt idx="618">
                  <c:v>1314.7999999999965</c:v>
                </c:pt>
                <c:pt idx="619">
                  <c:v>1314.8999999999965</c:v>
                </c:pt>
                <c:pt idx="620">
                  <c:v>1314.9999999999966</c:v>
                </c:pt>
                <c:pt idx="621">
                  <c:v>1315.0999999999965</c:v>
                </c:pt>
                <c:pt idx="622">
                  <c:v>1315.1999999999964</c:v>
                </c:pt>
                <c:pt idx="623">
                  <c:v>1315.2999999999965</c:v>
                </c:pt>
                <c:pt idx="624">
                  <c:v>1315.3999999999965</c:v>
                </c:pt>
                <c:pt idx="625">
                  <c:v>1315.4999999999964</c:v>
                </c:pt>
                <c:pt idx="626">
                  <c:v>1315.5999999999965</c:v>
                </c:pt>
                <c:pt idx="627">
                  <c:v>1315.6999999999964</c:v>
                </c:pt>
                <c:pt idx="628">
                  <c:v>1315.7999999999963</c:v>
                </c:pt>
                <c:pt idx="629">
                  <c:v>1315.8999999999965</c:v>
                </c:pt>
                <c:pt idx="630">
                  <c:v>1315.9999999999964</c:v>
                </c:pt>
                <c:pt idx="631">
                  <c:v>1316.0999999999965</c:v>
                </c:pt>
                <c:pt idx="632">
                  <c:v>1316.1999999999964</c:v>
                </c:pt>
                <c:pt idx="633">
                  <c:v>1316.2999999999963</c:v>
                </c:pt>
                <c:pt idx="634">
                  <c:v>1316.3999999999965</c:v>
                </c:pt>
                <c:pt idx="635">
                  <c:v>1316.4999999999964</c:v>
                </c:pt>
                <c:pt idx="636">
                  <c:v>1316.5999999999965</c:v>
                </c:pt>
                <c:pt idx="637">
                  <c:v>1316.6999999999964</c:v>
                </c:pt>
                <c:pt idx="638">
                  <c:v>1316.7999999999963</c:v>
                </c:pt>
                <c:pt idx="639">
                  <c:v>1316.8999999999965</c:v>
                </c:pt>
                <c:pt idx="640">
                  <c:v>1316.9999999999964</c:v>
                </c:pt>
                <c:pt idx="641">
                  <c:v>1317.0999999999965</c:v>
                </c:pt>
                <c:pt idx="642">
                  <c:v>1317.1999999999964</c:v>
                </c:pt>
                <c:pt idx="643">
                  <c:v>1317.2999999999963</c:v>
                </c:pt>
                <c:pt idx="644">
                  <c:v>1317.3999999999962</c:v>
                </c:pt>
                <c:pt idx="645">
                  <c:v>1317.4999999999964</c:v>
                </c:pt>
                <c:pt idx="646">
                  <c:v>1317.5999999999963</c:v>
                </c:pt>
                <c:pt idx="647">
                  <c:v>1317.6999999999964</c:v>
                </c:pt>
                <c:pt idx="648">
                  <c:v>1317.7999999999963</c:v>
                </c:pt>
                <c:pt idx="649">
                  <c:v>1317.8999999999962</c:v>
                </c:pt>
                <c:pt idx="650">
                  <c:v>1317.9999999999964</c:v>
                </c:pt>
                <c:pt idx="651">
                  <c:v>1318.0999999999963</c:v>
                </c:pt>
                <c:pt idx="652">
                  <c:v>1318.1999999999964</c:v>
                </c:pt>
                <c:pt idx="653">
                  <c:v>1318.2999999999963</c:v>
                </c:pt>
                <c:pt idx="654">
                  <c:v>1318.3999999999962</c:v>
                </c:pt>
                <c:pt idx="655">
                  <c:v>1318.4999999999964</c:v>
                </c:pt>
                <c:pt idx="656">
                  <c:v>1318.5999999999963</c:v>
                </c:pt>
                <c:pt idx="657">
                  <c:v>1318.6999999999964</c:v>
                </c:pt>
                <c:pt idx="658">
                  <c:v>1318.7999999999963</c:v>
                </c:pt>
                <c:pt idx="659">
                  <c:v>1318.8999999999962</c:v>
                </c:pt>
                <c:pt idx="660">
                  <c:v>1318.9999999999961</c:v>
                </c:pt>
                <c:pt idx="661">
                  <c:v>1319.0999999999963</c:v>
                </c:pt>
                <c:pt idx="662">
                  <c:v>1319.1999999999962</c:v>
                </c:pt>
                <c:pt idx="663">
                  <c:v>1319.2999999999961</c:v>
                </c:pt>
                <c:pt idx="664">
                  <c:v>1319.3999999999962</c:v>
                </c:pt>
                <c:pt idx="665">
                  <c:v>1319.4999999999961</c:v>
                </c:pt>
                <c:pt idx="666">
                  <c:v>1319.5999999999963</c:v>
                </c:pt>
                <c:pt idx="667">
                  <c:v>1319.6999999999962</c:v>
                </c:pt>
                <c:pt idx="668">
                  <c:v>1319.7999999999961</c:v>
                </c:pt>
                <c:pt idx="669">
                  <c:v>1319.8999999999962</c:v>
                </c:pt>
                <c:pt idx="670">
                  <c:v>1319.9999999999961</c:v>
                </c:pt>
                <c:pt idx="671">
                  <c:v>1320.0999999999963</c:v>
                </c:pt>
                <c:pt idx="672">
                  <c:v>1320.1999999999962</c:v>
                </c:pt>
                <c:pt idx="673">
                  <c:v>1320.2999999999961</c:v>
                </c:pt>
                <c:pt idx="674">
                  <c:v>1320.3999999999962</c:v>
                </c:pt>
                <c:pt idx="675">
                  <c:v>1320.4999999999961</c:v>
                </c:pt>
                <c:pt idx="676">
                  <c:v>1320.5999999999963</c:v>
                </c:pt>
                <c:pt idx="677">
                  <c:v>1320.6999999999962</c:v>
                </c:pt>
                <c:pt idx="678">
                  <c:v>1320.7999999999961</c:v>
                </c:pt>
                <c:pt idx="679">
                  <c:v>1320.899999999996</c:v>
                </c:pt>
                <c:pt idx="680">
                  <c:v>1320.9999999999961</c:v>
                </c:pt>
                <c:pt idx="681">
                  <c:v>1321.099999999996</c:v>
                </c:pt>
                <c:pt idx="682">
                  <c:v>1321.1999999999962</c:v>
                </c:pt>
                <c:pt idx="683">
                  <c:v>1321.2999999999961</c:v>
                </c:pt>
                <c:pt idx="684">
                  <c:v>1321.399999999996</c:v>
                </c:pt>
                <c:pt idx="685">
                  <c:v>1321.4999999999961</c:v>
                </c:pt>
                <c:pt idx="686">
                  <c:v>1321.599999999996</c:v>
                </c:pt>
                <c:pt idx="687">
                  <c:v>1321.6999999999962</c:v>
                </c:pt>
                <c:pt idx="688">
                  <c:v>1321.7999999999961</c:v>
                </c:pt>
                <c:pt idx="689">
                  <c:v>1321.899999999996</c:v>
                </c:pt>
                <c:pt idx="690">
                  <c:v>1321.9999999999961</c:v>
                </c:pt>
                <c:pt idx="691">
                  <c:v>1322.099999999996</c:v>
                </c:pt>
                <c:pt idx="692">
                  <c:v>1322.1999999999962</c:v>
                </c:pt>
                <c:pt idx="693">
                  <c:v>1322.2999999999961</c:v>
                </c:pt>
                <c:pt idx="694">
                  <c:v>1322.399999999996</c:v>
                </c:pt>
                <c:pt idx="695">
                  <c:v>1322.4999999999959</c:v>
                </c:pt>
                <c:pt idx="696">
                  <c:v>1322.599999999996</c:v>
                </c:pt>
                <c:pt idx="697">
                  <c:v>1322.699999999996</c:v>
                </c:pt>
                <c:pt idx="698">
                  <c:v>1322.7999999999961</c:v>
                </c:pt>
                <c:pt idx="699">
                  <c:v>1322.899999999996</c:v>
                </c:pt>
                <c:pt idx="700">
                  <c:v>1322.9999999999959</c:v>
                </c:pt>
                <c:pt idx="701">
                  <c:v>1323.099999999996</c:v>
                </c:pt>
                <c:pt idx="702">
                  <c:v>1323.199999999996</c:v>
                </c:pt>
                <c:pt idx="703">
                  <c:v>1323.2999999999961</c:v>
                </c:pt>
                <c:pt idx="704">
                  <c:v>1323.399999999996</c:v>
                </c:pt>
                <c:pt idx="705">
                  <c:v>1323.4999999999959</c:v>
                </c:pt>
                <c:pt idx="706">
                  <c:v>1323.599999999996</c:v>
                </c:pt>
                <c:pt idx="707">
                  <c:v>1323.699999999996</c:v>
                </c:pt>
                <c:pt idx="708">
                  <c:v>1323.7999999999961</c:v>
                </c:pt>
                <c:pt idx="709">
                  <c:v>1323.899999999996</c:v>
                </c:pt>
                <c:pt idx="710">
                  <c:v>1323.9999999999959</c:v>
                </c:pt>
                <c:pt idx="711">
                  <c:v>1324.099999999996</c:v>
                </c:pt>
                <c:pt idx="712">
                  <c:v>1324.199999999996</c:v>
                </c:pt>
                <c:pt idx="713">
                  <c:v>1324.2999999999959</c:v>
                </c:pt>
                <c:pt idx="714">
                  <c:v>1324.399999999996</c:v>
                </c:pt>
                <c:pt idx="715">
                  <c:v>1324.4999999999959</c:v>
                </c:pt>
                <c:pt idx="716">
                  <c:v>1324.5999999999958</c:v>
                </c:pt>
                <c:pt idx="717">
                  <c:v>1324.699999999996</c:v>
                </c:pt>
                <c:pt idx="718">
                  <c:v>1324.7999999999959</c:v>
                </c:pt>
                <c:pt idx="719">
                  <c:v>1324.899999999996</c:v>
                </c:pt>
                <c:pt idx="720">
                  <c:v>1324.9999999999959</c:v>
                </c:pt>
                <c:pt idx="721">
                  <c:v>1325.0999999999958</c:v>
                </c:pt>
                <c:pt idx="722">
                  <c:v>1325.199999999996</c:v>
                </c:pt>
                <c:pt idx="723">
                  <c:v>1325.2999999999959</c:v>
                </c:pt>
                <c:pt idx="724">
                  <c:v>1325.399999999996</c:v>
                </c:pt>
                <c:pt idx="725">
                  <c:v>1325.4999999999959</c:v>
                </c:pt>
                <c:pt idx="726">
                  <c:v>1325.5999999999958</c:v>
                </c:pt>
                <c:pt idx="727">
                  <c:v>1325.699999999996</c:v>
                </c:pt>
                <c:pt idx="728">
                  <c:v>1325.7999999999959</c:v>
                </c:pt>
                <c:pt idx="729">
                  <c:v>1325.899999999996</c:v>
                </c:pt>
                <c:pt idx="730">
                  <c:v>1325.9999999999959</c:v>
                </c:pt>
                <c:pt idx="731">
                  <c:v>1326.0999999999958</c:v>
                </c:pt>
                <c:pt idx="732">
                  <c:v>1326.1999999999957</c:v>
                </c:pt>
                <c:pt idx="733">
                  <c:v>1326.2999999999959</c:v>
                </c:pt>
                <c:pt idx="734">
                  <c:v>1326.3999999999958</c:v>
                </c:pt>
                <c:pt idx="735">
                  <c:v>1326.4999999999959</c:v>
                </c:pt>
                <c:pt idx="736">
                  <c:v>1326.5999999999958</c:v>
                </c:pt>
                <c:pt idx="737">
                  <c:v>1326.6999999999957</c:v>
                </c:pt>
                <c:pt idx="738">
                  <c:v>1326.7999999999959</c:v>
                </c:pt>
                <c:pt idx="739">
                  <c:v>1326.8999999999958</c:v>
                </c:pt>
                <c:pt idx="740">
                  <c:v>1326.9999999999959</c:v>
                </c:pt>
                <c:pt idx="741">
                  <c:v>1327.0999999999958</c:v>
                </c:pt>
                <c:pt idx="742">
                  <c:v>1327.1999999999957</c:v>
                </c:pt>
                <c:pt idx="743">
                  <c:v>1327.2999999999959</c:v>
                </c:pt>
                <c:pt idx="744">
                  <c:v>1327.3999999999958</c:v>
                </c:pt>
                <c:pt idx="745">
                  <c:v>1327.4999999999959</c:v>
                </c:pt>
                <c:pt idx="746">
                  <c:v>1327.5999999999958</c:v>
                </c:pt>
                <c:pt idx="747">
                  <c:v>1327.6999999999957</c:v>
                </c:pt>
                <c:pt idx="748">
                  <c:v>1327.7999999999956</c:v>
                </c:pt>
                <c:pt idx="749">
                  <c:v>1327.8999999999958</c:v>
                </c:pt>
                <c:pt idx="750">
                  <c:v>1327.9999999999957</c:v>
                </c:pt>
                <c:pt idx="751">
                  <c:v>1328.0999999999956</c:v>
                </c:pt>
                <c:pt idx="752">
                  <c:v>1328.1999999999957</c:v>
                </c:pt>
                <c:pt idx="753">
                  <c:v>1328.2999999999956</c:v>
                </c:pt>
                <c:pt idx="754">
                  <c:v>1328.3999999999958</c:v>
                </c:pt>
                <c:pt idx="755">
                  <c:v>1328.4999999999957</c:v>
                </c:pt>
                <c:pt idx="756">
                  <c:v>1328.5999999999956</c:v>
                </c:pt>
                <c:pt idx="757">
                  <c:v>1328.6999999999957</c:v>
                </c:pt>
                <c:pt idx="758">
                  <c:v>1328.7999999999956</c:v>
                </c:pt>
                <c:pt idx="759">
                  <c:v>1328.8999999999958</c:v>
                </c:pt>
                <c:pt idx="760">
                  <c:v>1328.9999999999957</c:v>
                </c:pt>
                <c:pt idx="761">
                  <c:v>1329.0999999999956</c:v>
                </c:pt>
                <c:pt idx="762">
                  <c:v>1329.1999999999957</c:v>
                </c:pt>
                <c:pt idx="763">
                  <c:v>1329.2999999999956</c:v>
                </c:pt>
                <c:pt idx="764">
                  <c:v>1329.3999999999958</c:v>
                </c:pt>
                <c:pt idx="765">
                  <c:v>1329.4999999999957</c:v>
                </c:pt>
                <c:pt idx="766">
                  <c:v>1329.5999999999956</c:v>
                </c:pt>
                <c:pt idx="767">
                  <c:v>1329.6999999999955</c:v>
                </c:pt>
                <c:pt idx="768">
                  <c:v>1329.7999999999956</c:v>
                </c:pt>
                <c:pt idx="769">
                  <c:v>1329.8999999999955</c:v>
                </c:pt>
                <c:pt idx="770">
                  <c:v>1329.9999999999957</c:v>
                </c:pt>
                <c:pt idx="771">
                  <c:v>1330.0999999999956</c:v>
                </c:pt>
                <c:pt idx="772">
                  <c:v>1330.1999999999955</c:v>
                </c:pt>
                <c:pt idx="773">
                  <c:v>1330.2999999999956</c:v>
                </c:pt>
                <c:pt idx="774">
                  <c:v>1330.3999999999955</c:v>
                </c:pt>
                <c:pt idx="775">
                  <c:v>1330.4999999999957</c:v>
                </c:pt>
                <c:pt idx="776">
                  <c:v>1330.5999999999956</c:v>
                </c:pt>
                <c:pt idx="777">
                  <c:v>1330.6999999999955</c:v>
                </c:pt>
                <c:pt idx="778">
                  <c:v>1330.7999999999956</c:v>
                </c:pt>
                <c:pt idx="779">
                  <c:v>1330.8999999999955</c:v>
                </c:pt>
                <c:pt idx="780">
                  <c:v>1330.9999999999957</c:v>
                </c:pt>
                <c:pt idx="781">
                  <c:v>1331.0999999999956</c:v>
                </c:pt>
                <c:pt idx="782">
                  <c:v>1331.1999999999955</c:v>
                </c:pt>
                <c:pt idx="783">
                  <c:v>1331.2999999999954</c:v>
                </c:pt>
                <c:pt idx="784">
                  <c:v>1331.3999999999955</c:v>
                </c:pt>
                <c:pt idx="785">
                  <c:v>1331.4999999999955</c:v>
                </c:pt>
                <c:pt idx="786">
                  <c:v>1331.5999999999956</c:v>
                </c:pt>
                <c:pt idx="787">
                  <c:v>1331.6999999999955</c:v>
                </c:pt>
                <c:pt idx="788">
                  <c:v>1331.7999999999954</c:v>
                </c:pt>
                <c:pt idx="789">
                  <c:v>1331.8999999999955</c:v>
                </c:pt>
                <c:pt idx="790">
                  <c:v>1331.9999999999955</c:v>
                </c:pt>
                <c:pt idx="791">
                  <c:v>1332.0999999999956</c:v>
                </c:pt>
                <c:pt idx="792">
                  <c:v>1332.1999999999955</c:v>
                </c:pt>
                <c:pt idx="793">
                  <c:v>1332.2999999999954</c:v>
                </c:pt>
                <c:pt idx="794">
                  <c:v>1332.3999999999955</c:v>
                </c:pt>
                <c:pt idx="795">
                  <c:v>1332.4999999999955</c:v>
                </c:pt>
                <c:pt idx="796">
                  <c:v>1332.5999999999956</c:v>
                </c:pt>
                <c:pt idx="797">
                  <c:v>1332.6999999999955</c:v>
                </c:pt>
                <c:pt idx="798">
                  <c:v>1332.7999999999954</c:v>
                </c:pt>
                <c:pt idx="799">
                  <c:v>1332.8999999999955</c:v>
                </c:pt>
                <c:pt idx="800">
                  <c:v>1332.9999999999955</c:v>
                </c:pt>
                <c:pt idx="801">
                  <c:v>1333.0999999999954</c:v>
                </c:pt>
                <c:pt idx="802">
                  <c:v>1333.1999999999955</c:v>
                </c:pt>
                <c:pt idx="803">
                  <c:v>1333.2999999999954</c:v>
                </c:pt>
                <c:pt idx="804">
                  <c:v>1333.3999999999953</c:v>
                </c:pt>
                <c:pt idx="805">
                  <c:v>1333.4999999999955</c:v>
                </c:pt>
                <c:pt idx="806">
                  <c:v>1333.5999999999954</c:v>
                </c:pt>
                <c:pt idx="807">
                  <c:v>1333.6999999999955</c:v>
                </c:pt>
                <c:pt idx="808">
                  <c:v>1333.7999999999954</c:v>
                </c:pt>
                <c:pt idx="809">
                  <c:v>1333.8999999999953</c:v>
                </c:pt>
                <c:pt idx="810">
                  <c:v>1333.9999999999955</c:v>
                </c:pt>
                <c:pt idx="811">
                  <c:v>1334.0999999999954</c:v>
                </c:pt>
                <c:pt idx="812">
                  <c:v>1334.1999999999955</c:v>
                </c:pt>
                <c:pt idx="813">
                  <c:v>1334.2999999999954</c:v>
                </c:pt>
                <c:pt idx="814">
                  <c:v>1334.3999999999953</c:v>
                </c:pt>
                <c:pt idx="815">
                  <c:v>1334.4999999999955</c:v>
                </c:pt>
                <c:pt idx="816">
                  <c:v>1334.5999999999954</c:v>
                </c:pt>
                <c:pt idx="817">
                  <c:v>1334.6999999999955</c:v>
                </c:pt>
                <c:pt idx="818">
                  <c:v>1334.7999999999954</c:v>
                </c:pt>
                <c:pt idx="819">
                  <c:v>1334.8999999999953</c:v>
                </c:pt>
                <c:pt idx="820">
                  <c:v>1334.9999999999952</c:v>
                </c:pt>
                <c:pt idx="821">
                  <c:v>1335.0999999999954</c:v>
                </c:pt>
                <c:pt idx="822">
                  <c:v>1335.1999999999953</c:v>
                </c:pt>
                <c:pt idx="823">
                  <c:v>1335.2999999999954</c:v>
                </c:pt>
                <c:pt idx="824">
                  <c:v>1335.3999999999953</c:v>
                </c:pt>
                <c:pt idx="825">
                  <c:v>1335.4999999999952</c:v>
                </c:pt>
                <c:pt idx="826">
                  <c:v>1335.5999999999954</c:v>
                </c:pt>
                <c:pt idx="827">
                  <c:v>1335.6999999999953</c:v>
                </c:pt>
                <c:pt idx="828">
                  <c:v>1335.7999999999954</c:v>
                </c:pt>
                <c:pt idx="829">
                  <c:v>1335.8999999999953</c:v>
                </c:pt>
                <c:pt idx="830">
                  <c:v>1335.9999999999952</c:v>
                </c:pt>
                <c:pt idx="831">
                  <c:v>1336.0999999999954</c:v>
                </c:pt>
                <c:pt idx="832">
                  <c:v>1336.1999999999953</c:v>
                </c:pt>
                <c:pt idx="833">
                  <c:v>1336.2999999999954</c:v>
                </c:pt>
                <c:pt idx="834">
                  <c:v>1336.3999999999953</c:v>
                </c:pt>
                <c:pt idx="835">
                  <c:v>1336.4999999999952</c:v>
                </c:pt>
                <c:pt idx="836">
                  <c:v>1336.5999999999951</c:v>
                </c:pt>
                <c:pt idx="837">
                  <c:v>1336.6999999999953</c:v>
                </c:pt>
                <c:pt idx="838">
                  <c:v>1336.7999999999952</c:v>
                </c:pt>
                <c:pt idx="839">
                  <c:v>1336.8999999999951</c:v>
                </c:pt>
                <c:pt idx="840">
                  <c:v>1336.9999999999952</c:v>
                </c:pt>
                <c:pt idx="841">
                  <c:v>1337.0999999999951</c:v>
                </c:pt>
                <c:pt idx="842">
                  <c:v>1337.1999999999953</c:v>
                </c:pt>
                <c:pt idx="843">
                  <c:v>1337.2999999999952</c:v>
                </c:pt>
                <c:pt idx="844">
                  <c:v>1337.3999999999951</c:v>
                </c:pt>
                <c:pt idx="845">
                  <c:v>1337.4999999999952</c:v>
                </c:pt>
                <c:pt idx="846">
                  <c:v>1337.5999999999951</c:v>
                </c:pt>
                <c:pt idx="847">
                  <c:v>1337.6999999999953</c:v>
                </c:pt>
                <c:pt idx="848">
                  <c:v>1337.7999999999952</c:v>
                </c:pt>
                <c:pt idx="849">
                  <c:v>1337.8999999999951</c:v>
                </c:pt>
                <c:pt idx="850">
                  <c:v>1337.9999999999952</c:v>
                </c:pt>
                <c:pt idx="851">
                  <c:v>1338.0999999999951</c:v>
                </c:pt>
                <c:pt idx="852">
                  <c:v>1338.1999999999953</c:v>
                </c:pt>
                <c:pt idx="853">
                  <c:v>1338.2999999999952</c:v>
                </c:pt>
                <c:pt idx="854">
                  <c:v>1338.3999999999951</c:v>
                </c:pt>
                <c:pt idx="855">
                  <c:v>1338.499999999995</c:v>
                </c:pt>
                <c:pt idx="856">
                  <c:v>1338.5999999999951</c:v>
                </c:pt>
                <c:pt idx="857">
                  <c:v>1338.699999999995</c:v>
                </c:pt>
                <c:pt idx="858">
                  <c:v>1338.7999999999952</c:v>
                </c:pt>
                <c:pt idx="859">
                  <c:v>1338.8999999999951</c:v>
                </c:pt>
                <c:pt idx="860">
                  <c:v>1338.999999999995</c:v>
                </c:pt>
                <c:pt idx="861">
                  <c:v>1339.0999999999951</c:v>
                </c:pt>
                <c:pt idx="862">
                  <c:v>1339.199999999995</c:v>
                </c:pt>
                <c:pt idx="863">
                  <c:v>1339.2999999999952</c:v>
                </c:pt>
                <c:pt idx="864">
                  <c:v>1339.3999999999951</c:v>
                </c:pt>
                <c:pt idx="865">
                  <c:v>1339.499999999995</c:v>
                </c:pt>
                <c:pt idx="866">
                  <c:v>1339.5999999999951</c:v>
                </c:pt>
                <c:pt idx="867">
                  <c:v>1339.699999999995</c:v>
                </c:pt>
                <c:pt idx="868">
                  <c:v>1339.7999999999952</c:v>
                </c:pt>
                <c:pt idx="869">
                  <c:v>1339.8999999999951</c:v>
                </c:pt>
                <c:pt idx="870">
                  <c:v>1339.999999999995</c:v>
                </c:pt>
                <c:pt idx="871">
                  <c:v>1340.0999999999949</c:v>
                </c:pt>
                <c:pt idx="872">
                  <c:v>1340.199999999995</c:v>
                </c:pt>
                <c:pt idx="873">
                  <c:v>1340.299999999995</c:v>
                </c:pt>
                <c:pt idx="874">
                  <c:v>1340.3999999999951</c:v>
                </c:pt>
                <c:pt idx="875">
                  <c:v>1340.499999999995</c:v>
                </c:pt>
                <c:pt idx="876">
                  <c:v>1340.5999999999949</c:v>
                </c:pt>
                <c:pt idx="877">
                  <c:v>1340.699999999995</c:v>
                </c:pt>
                <c:pt idx="878">
                  <c:v>1340.799999999995</c:v>
                </c:pt>
                <c:pt idx="879">
                  <c:v>1340.8999999999951</c:v>
                </c:pt>
                <c:pt idx="880">
                  <c:v>1340.999999999995</c:v>
                </c:pt>
                <c:pt idx="881">
                  <c:v>1341.0999999999949</c:v>
                </c:pt>
                <c:pt idx="882">
                  <c:v>1341.199999999995</c:v>
                </c:pt>
                <c:pt idx="883">
                  <c:v>1341.299999999995</c:v>
                </c:pt>
                <c:pt idx="884">
                  <c:v>1341.3999999999951</c:v>
                </c:pt>
                <c:pt idx="885">
                  <c:v>1341.499999999995</c:v>
                </c:pt>
                <c:pt idx="886">
                  <c:v>1341.5999999999949</c:v>
                </c:pt>
                <c:pt idx="887">
                  <c:v>1341.699999999995</c:v>
                </c:pt>
                <c:pt idx="888">
                  <c:v>1341.799999999995</c:v>
                </c:pt>
                <c:pt idx="889">
                  <c:v>1341.8999999999949</c:v>
                </c:pt>
                <c:pt idx="890">
                  <c:v>1341.999999999995</c:v>
                </c:pt>
                <c:pt idx="891">
                  <c:v>1342.0999999999949</c:v>
                </c:pt>
                <c:pt idx="892">
                  <c:v>1342.1999999999948</c:v>
                </c:pt>
                <c:pt idx="893">
                  <c:v>1342.299999999995</c:v>
                </c:pt>
                <c:pt idx="894">
                  <c:v>1342.3999999999949</c:v>
                </c:pt>
                <c:pt idx="895">
                  <c:v>1342.499999999995</c:v>
                </c:pt>
                <c:pt idx="896">
                  <c:v>1342.5999999999949</c:v>
                </c:pt>
                <c:pt idx="897">
                  <c:v>1342.6999999999948</c:v>
                </c:pt>
                <c:pt idx="898">
                  <c:v>1342.799999999995</c:v>
                </c:pt>
                <c:pt idx="899">
                  <c:v>1342.8999999999949</c:v>
                </c:pt>
                <c:pt idx="900">
                  <c:v>1342.999999999995</c:v>
                </c:pt>
                <c:pt idx="901">
                  <c:v>1343.0999999999949</c:v>
                </c:pt>
                <c:pt idx="902">
                  <c:v>1343.1999999999948</c:v>
                </c:pt>
                <c:pt idx="903">
                  <c:v>1343.299999999995</c:v>
                </c:pt>
                <c:pt idx="904">
                  <c:v>1343.3999999999949</c:v>
                </c:pt>
                <c:pt idx="905">
                  <c:v>1343.499999999995</c:v>
                </c:pt>
                <c:pt idx="906">
                  <c:v>1343.5999999999947</c:v>
                </c:pt>
                <c:pt idx="907">
                  <c:v>1343.6999999999948</c:v>
                </c:pt>
                <c:pt idx="908">
                  <c:v>1343.7999999999947</c:v>
                </c:pt>
                <c:pt idx="909">
                  <c:v>1343.8999999999949</c:v>
                </c:pt>
                <c:pt idx="910">
                  <c:v>1343.9999999999948</c:v>
                </c:pt>
                <c:pt idx="911">
                  <c:v>1344.0999999999947</c:v>
                </c:pt>
                <c:pt idx="912">
                  <c:v>1344.1999999999948</c:v>
                </c:pt>
                <c:pt idx="913">
                  <c:v>1344.2999999999947</c:v>
                </c:pt>
                <c:pt idx="914">
                  <c:v>1344.3999999999949</c:v>
                </c:pt>
                <c:pt idx="915">
                  <c:v>1344.4999999999948</c:v>
                </c:pt>
                <c:pt idx="916">
                  <c:v>1344.5999999999947</c:v>
                </c:pt>
                <c:pt idx="917">
                  <c:v>1344.6999999999948</c:v>
                </c:pt>
                <c:pt idx="918">
                  <c:v>1344.7999999999947</c:v>
                </c:pt>
                <c:pt idx="919">
                  <c:v>1344.8999999999949</c:v>
                </c:pt>
                <c:pt idx="920">
                  <c:v>1344.9999999999948</c:v>
                </c:pt>
                <c:pt idx="921">
                  <c:v>1345.0999999999947</c:v>
                </c:pt>
                <c:pt idx="922">
                  <c:v>1345.1999999999948</c:v>
                </c:pt>
                <c:pt idx="923">
                  <c:v>1345.2999999999947</c:v>
                </c:pt>
                <c:pt idx="924">
                  <c:v>1345.3999999999946</c:v>
                </c:pt>
                <c:pt idx="925">
                  <c:v>1345.4999999999948</c:v>
                </c:pt>
                <c:pt idx="926">
                  <c:v>1345.5999999999947</c:v>
                </c:pt>
                <c:pt idx="927">
                  <c:v>1345.6999999999946</c:v>
                </c:pt>
                <c:pt idx="928">
                  <c:v>1345.7999999999947</c:v>
                </c:pt>
                <c:pt idx="929">
                  <c:v>1345.8999999999946</c:v>
                </c:pt>
                <c:pt idx="930">
                  <c:v>1345.9999999999948</c:v>
                </c:pt>
                <c:pt idx="931">
                  <c:v>1346.0999999999947</c:v>
                </c:pt>
                <c:pt idx="932">
                  <c:v>1346.1999999999946</c:v>
                </c:pt>
                <c:pt idx="933">
                  <c:v>1346.2999999999947</c:v>
                </c:pt>
                <c:pt idx="934">
                  <c:v>1346.3999999999946</c:v>
                </c:pt>
                <c:pt idx="935">
                  <c:v>1346.4999999999948</c:v>
                </c:pt>
                <c:pt idx="936">
                  <c:v>1346.5999999999947</c:v>
                </c:pt>
                <c:pt idx="937">
                  <c:v>1346.6999999999946</c:v>
                </c:pt>
                <c:pt idx="938">
                  <c:v>1346.7999999999947</c:v>
                </c:pt>
                <c:pt idx="939">
                  <c:v>1346.8999999999946</c:v>
                </c:pt>
                <c:pt idx="940">
                  <c:v>1346.9999999999948</c:v>
                </c:pt>
                <c:pt idx="941">
                  <c:v>1347.0999999999947</c:v>
                </c:pt>
                <c:pt idx="942">
                  <c:v>1347.1999999999946</c:v>
                </c:pt>
                <c:pt idx="943">
                  <c:v>1347.2999999999945</c:v>
                </c:pt>
                <c:pt idx="944">
                  <c:v>1347.3999999999946</c:v>
                </c:pt>
                <c:pt idx="945">
                  <c:v>1347.4999999999945</c:v>
                </c:pt>
                <c:pt idx="946">
                  <c:v>1347.5999999999947</c:v>
                </c:pt>
                <c:pt idx="947">
                  <c:v>1347.6999999999946</c:v>
                </c:pt>
                <c:pt idx="948">
                  <c:v>1347.7999999999945</c:v>
                </c:pt>
                <c:pt idx="949">
                  <c:v>1347.8999999999946</c:v>
                </c:pt>
                <c:pt idx="950">
                  <c:v>1347.9999999999945</c:v>
                </c:pt>
                <c:pt idx="951">
                  <c:v>1348.0999999999947</c:v>
                </c:pt>
                <c:pt idx="952">
                  <c:v>1348.1999999999946</c:v>
                </c:pt>
                <c:pt idx="953">
                  <c:v>1348.2999999999945</c:v>
                </c:pt>
                <c:pt idx="954">
                  <c:v>1348.3999999999946</c:v>
                </c:pt>
                <c:pt idx="955">
                  <c:v>1348.4999999999945</c:v>
                </c:pt>
                <c:pt idx="956">
                  <c:v>1348.5999999999947</c:v>
                </c:pt>
                <c:pt idx="957">
                  <c:v>1348.6999999999946</c:v>
                </c:pt>
                <c:pt idx="958">
                  <c:v>1348.7999999999945</c:v>
                </c:pt>
                <c:pt idx="959">
                  <c:v>1348.8999999999944</c:v>
                </c:pt>
                <c:pt idx="960">
                  <c:v>1348.9999999999945</c:v>
                </c:pt>
                <c:pt idx="961">
                  <c:v>1349.0999999999945</c:v>
                </c:pt>
                <c:pt idx="962">
                  <c:v>1349.1999999999946</c:v>
                </c:pt>
                <c:pt idx="963">
                  <c:v>1349.2999999999945</c:v>
                </c:pt>
                <c:pt idx="964">
                  <c:v>1349.3999999999944</c:v>
                </c:pt>
                <c:pt idx="965">
                  <c:v>1349.4999999999945</c:v>
                </c:pt>
                <c:pt idx="966">
                  <c:v>1349.5999999999945</c:v>
                </c:pt>
                <c:pt idx="967">
                  <c:v>1349.6999999999946</c:v>
                </c:pt>
                <c:pt idx="968">
                  <c:v>1349.7999999999945</c:v>
                </c:pt>
                <c:pt idx="969">
                  <c:v>1349.8999999999944</c:v>
                </c:pt>
                <c:pt idx="970">
                  <c:v>1349.9999999999945</c:v>
                </c:pt>
                <c:pt idx="971">
                  <c:v>1350.0999999999945</c:v>
                </c:pt>
                <c:pt idx="972">
                  <c:v>1350.1999999999946</c:v>
                </c:pt>
                <c:pt idx="973">
                  <c:v>1350.2999999999945</c:v>
                </c:pt>
                <c:pt idx="974">
                  <c:v>1350.3999999999944</c:v>
                </c:pt>
                <c:pt idx="975">
                  <c:v>1350.4999999999945</c:v>
                </c:pt>
                <c:pt idx="976">
                  <c:v>1350.5999999999945</c:v>
                </c:pt>
                <c:pt idx="977">
                  <c:v>1350.6999999999944</c:v>
                </c:pt>
                <c:pt idx="978">
                  <c:v>1350.7999999999945</c:v>
                </c:pt>
                <c:pt idx="979">
                  <c:v>1350.8999999999944</c:v>
                </c:pt>
                <c:pt idx="980">
                  <c:v>1350.9999999999943</c:v>
                </c:pt>
                <c:pt idx="981">
                  <c:v>1351.0999999999945</c:v>
                </c:pt>
                <c:pt idx="982">
                  <c:v>1351.1999999999944</c:v>
                </c:pt>
                <c:pt idx="983">
                  <c:v>1351.2999999999945</c:v>
                </c:pt>
                <c:pt idx="984">
                  <c:v>1351.3999999999944</c:v>
                </c:pt>
                <c:pt idx="985">
                  <c:v>1351.4999999999943</c:v>
                </c:pt>
                <c:pt idx="986">
                  <c:v>1351.5999999999945</c:v>
                </c:pt>
                <c:pt idx="987">
                  <c:v>1351.6999999999944</c:v>
                </c:pt>
                <c:pt idx="988">
                  <c:v>1351.7999999999945</c:v>
                </c:pt>
                <c:pt idx="989">
                  <c:v>1351.8999999999944</c:v>
                </c:pt>
                <c:pt idx="990">
                  <c:v>1351.9999999999943</c:v>
                </c:pt>
                <c:pt idx="991">
                  <c:v>1352.0999999999945</c:v>
                </c:pt>
                <c:pt idx="992">
                  <c:v>1352.1999999999944</c:v>
                </c:pt>
                <c:pt idx="993">
                  <c:v>1352.2999999999945</c:v>
                </c:pt>
                <c:pt idx="994">
                  <c:v>1352.3999999999944</c:v>
                </c:pt>
                <c:pt idx="995">
                  <c:v>1352.4999999999943</c:v>
                </c:pt>
                <c:pt idx="996">
                  <c:v>1352.5999999999942</c:v>
                </c:pt>
                <c:pt idx="997">
                  <c:v>1352.6999999999944</c:v>
                </c:pt>
                <c:pt idx="998">
                  <c:v>1352.7999999999943</c:v>
                </c:pt>
                <c:pt idx="999">
                  <c:v>1352.8999999999944</c:v>
                </c:pt>
                <c:pt idx="1000">
                  <c:v>1352.9999999999943</c:v>
                </c:pt>
                <c:pt idx="1001">
                  <c:v>1353.099999999994</c:v>
                </c:pt>
                <c:pt idx="1002">
                  <c:v>1353.1999999999939</c:v>
                </c:pt>
                <c:pt idx="1003">
                  <c:v>1353.299999999994</c:v>
                </c:pt>
                <c:pt idx="1004">
                  <c:v>1353.399999999994</c:v>
                </c:pt>
                <c:pt idx="1005">
                  <c:v>1353.4999999999941</c:v>
                </c:pt>
                <c:pt idx="1006">
                  <c:v>1353.599999999994</c:v>
                </c:pt>
                <c:pt idx="1007">
                  <c:v>1353.6999999999939</c:v>
                </c:pt>
                <c:pt idx="1008">
                  <c:v>1353.799999999994</c:v>
                </c:pt>
                <c:pt idx="1009">
                  <c:v>1353.899999999994</c:v>
                </c:pt>
                <c:pt idx="1010">
                  <c:v>1353.9999999999941</c:v>
                </c:pt>
                <c:pt idx="1011">
                  <c:v>1354.099999999994</c:v>
                </c:pt>
                <c:pt idx="1012">
                  <c:v>1354.1999999999939</c:v>
                </c:pt>
                <c:pt idx="1013">
                  <c:v>1354.299999999994</c:v>
                </c:pt>
                <c:pt idx="1014">
                  <c:v>1354.399999999994</c:v>
                </c:pt>
                <c:pt idx="1015">
                  <c:v>1354.4999999999941</c:v>
                </c:pt>
                <c:pt idx="1016">
                  <c:v>1354.599999999994</c:v>
                </c:pt>
                <c:pt idx="1017">
                  <c:v>1354.6999999999939</c:v>
                </c:pt>
                <c:pt idx="1018">
                  <c:v>1354.799999999994</c:v>
                </c:pt>
                <c:pt idx="1019">
                  <c:v>1354.899999999994</c:v>
                </c:pt>
                <c:pt idx="1020">
                  <c:v>1354.9999999999941</c:v>
                </c:pt>
                <c:pt idx="1021">
                  <c:v>1355.099999999994</c:v>
                </c:pt>
                <c:pt idx="1022">
                  <c:v>1355.1999999999939</c:v>
                </c:pt>
                <c:pt idx="1023">
                  <c:v>1355.299999999994</c:v>
                </c:pt>
                <c:pt idx="1024">
                  <c:v>1355.399999999994</c:v>
                </c:pt>
                <c:pt idx="1025">
                  <c:v>1355.4999999999941</c:v>
                </c:pt>
                <c:pt idx="1026">
                  <c:v>1355.599999999994</c:v>
                </c:pt>
                <c:pt idx="1027">
                  <c:v>1355.6999999999939</c:v>
                </c:pt>
                <c:pt idx="1028">
                  <c:v>1355.799999999994</c:v>
                </c:pt>
                <c:pt idx="1029">
                  <c:v>1355.899999999994</c:v>
                </c:pt>
                <c:pt idx="1030">
                  <c:v>1355.9999999999941</c:v>
                </c:pt>
                <c:pt idx="1031">
                  <c:v>1356.099999999994</c:v>
                </c:pt>
                <c:pt idx="1032">
                  <c:v>1356.1999999999939</c:v>
                </c:pt>
                <c:pt idx="1033">
                  <c:v>1356.299999999994</c:v>
                </c:pt>
                <c:pt idx="1034">
                  <c:v>1356.399999999994</c:v>
                </c:pt>
                <c:pt idx="1035">
                  <c:v>1356.4999999999941</c:v>
                </c:pt>
                <c:pt idx="1036">
                  <c:v>1356.599999999994</c:v>
                </c:pt>
                <c:pt idx="1037">
                  <c:v>1356.6999999999939</c:v>
                </c:pt>
                <c:pt idx="1038">
                  <c:v>1356.799999999994</c:v>
                </c:pt>
                <c:pt idx="1039">
                  <c:v>1356.899999999994</c:v>
                </c:pt>
                <c:pt idx="1040">
                  <c:v>1356.9999999999941</c:v>
                </c:pt>
                <c:pt idx="1041">
                  <c:v>1357.099999999994</c:v>
                </c:pt>
                <c:pt idx="1042">
                  <c:v>1357.1999999999939</c:v>
                </c:pt>
                <c:pt idx="1043">
                  <c:v>1357.299999999994</c:v>
                </c:pt>
                <c:pt idx="1044">
                  <c:v>1357.399999999994</c:v>
                </c:pt>
                <c:pt idx="1045">
                  <c:v>1357.4999999999941</c:v>
                </c:pt>
                <c:pt idx="1046">
                  <c:v>1357.599999999994</c:v>
                </c:pt>
                <c:pt idx="1047">
                  <c:v>1357.6999999999939</c:v>
                </c:pt>
                <c:pt idx="1048">
                  <c:v>1357.799999999994</c:v>
                </c:pt>
                <c:pt idx="1049">
                  <c:v>1357.899999999994</c:v>
                </c:pt>
                <c:pt idx="1050">
                  <c:v>1357.9999999999941</c:v>
                </c:pt>
                <c:pt idx="1051">
                  <c:v>1358.099999999994</c:v>
                </c:pt>
                <c:pt idx="1052">
                  <c:v>1358.1999999999939</c:v>
                </c:pt>
                <c:pt idx="1053">
                  <c:v>1358.299999999994</c:v>
                </c:pt>
                <c:pt idx="1054">
                  <c:v>1358.399999999994</c:v>
                </c:pt>
                <c:pt idx="1055">
                  <c:v>1358.4999999999941</c:v>
                </c:pt>
                <c:pt idx="1056">
                  <c:v>1358.599999999994</c:v>
                </c:pt>
                <c:pt idx="1057">
                  <c:v>1358.6999999999939</c:v>
                </c:pt>
                <c:pt idx="1058">
                  <c:v>1358.799999999994</c:v>
                </c:pt>
                <c:pt idx="1059">
                  <c:v>1358.899999999994</c:v>
                </c:pt>
                <c:pt idx="1060">
                  <c:v>1358.9999999999941</c:v>
                </c:pt>
                <c:pt idx="1061">
                  <c:v>1359.099999999994</c:v>
                </c:pt>
                <c:pt idx="1062">
                  <c:v>1359.1999999999939</c:v>
                </c:pt>
                <c:pt idx="1063">
                  <c:v>1359.299999999994</c:v>
                </c:pt>
                <c:pt idx="1064">
                  <c:v>1359.399999999994</c:v>
                </c:pt>
                <c:pt idx="1065">
                  <c:v>1359.4999999999941</c:v>
                </c:pt>
                <c:pt idx="1066">
                  <c:v>1359.599999999994</c:v>
                </c:pt>
                <c:pt idx="1067">
                  <c:v>1359.6999999999939</c:v>
                </c:pt>
                <c:pt idx="1068">
                  <c:v>1359.799999999994</c:v>
                </c:pt>
                <c:pt idx="1069">
                  <c:v>1359.899999999994</c:v>
                </c:pt>
                <c:pt idx="1070">
                  <c:v>1359.9999999999941</c:v>
                </c:pt>
                <c:pt idx="1071">
                  <c:v>1360.099999999994</c:v>
                </c:pt>
                <c:pt idx="1072">
                  <c:v>1360.1999999999939</c:v>
                </c:pt>
                <c:pt idx="1073">
                  <c:v>1360.299999999994</c:v>
                </c:pt>
                <c:pt idx="1074">
                  <c:v>1360.399999999994</c:v>
                </c:pt>
                <c:pt idx="1075">
                  <c:v>1360.4999999999941</c:v>
                </c:pt>
                <c:pt idx="1076">
                  <c:v>1360.599999999994</c:v>
                </c:pt>
                <c:pt idx="1077">
                  <c:v>1360.6999999999939</c:v>
                </c:pt>
                <c:pt idx="1078">
                  <c:v>1360.799999999994</c:v>
                </c:pt>
                <c:pt idx="1079">
                  <c:v>1360.899999999994</c:v>
                </c:pt>
                <c:pt idx="1080">
                  <c:v>1360.9999999999941</c:v>
                </c:pt>
                <c:pt idx="1081">
                  <c:v>1361.099999999994</c:v>
                </c:pt>
                <c:pt idx="1082">
                  <c:v>1361.1999999999939</c:v>
                </c:pt>
                <c:pt idx="1083">
                  <c:v>1361.299999999994</c:v>
                </c:pt>
                <c:pt idx="1084">
                  <c:v>1361.399999999994</c:v>
                </c:pt>
                <c:pt idx="1085">
                  <c:v>1361.4999999999941</c:v>
                </c:pt>
                <c:pt idx="1086">
                  <c:v>1361.599999999994</c:v>
                </c:pt>
                <c:pt idx="1087">
                  <c:v>1361.6999999999939</c:v>
                </c:pt>
                <c:pt idx="1088">
                  <c:v>1361.799999999994</c:v>
                </c:pt>
                <c:pt idx="1089">
                  <c:v>1361.899999999994</c:v>
                </c:pt>
                <c:pt idx="1090">
                  <c:v>1361.9999999999941</c:v>
                </c:pt>
                <c:pt idx="1091">
                  <c:v>1362.099999999994</c:v>
                </c:pt>
                <c:pt idx="1092">
                  <c:v>1362.1999999999939</c:v>
                </c:pt>
                <c:pt idx="1093">
                  <c:v>1362.299999999994</c:v>
                </c:pt>
                <c:pt idx="1094">
                  <c:v>1362.399999999994</c:v>
                </c:pt>
                <c:pt idx="1095">
                  <c:v>1362.4999999999941</c:v>
                </c:pt>
                <c:pt idx="1096">
                  <c:v>1362.599999999994</c:v>
                </c:pt>
                <c:pt idx="1097">
                  <c:v>1362.6999999999939</c:v>
                </c:pt>
                <c:pt idx="1098">
                  <c:v>1362.799999999994</c:v>
                </c:pt>
                <c:pt idx="1099">
                  <c:v>1362.899999999994</c:v>
                </c:pt>
                <c:pt idx="1100">
                  <c:v>1362.9999999999941</c:v>
                </c:pt>
                <c:pt idx="1101">
                  <c:v>1363.099999999994</c:v>
                </c:pt>
                <c:pt idx="1102">
                  <c:v>1363.1999999999939</c:v>
                </c:pt>
                <c:pt idx="1103">
                  <c:v>1363.299999999994</c:v>
                </c:pt>
                <c:pt idx="1104">
                  <c:v>1363.399999999994</c:v>
                </c:pt>
                <c:pt idx="1105">
                  <c:v>1363.4999999999941</c:v>
                </c:pt>
                <c:pt idx="1106">
                  <c:v>1363.599999999994</c:v>
                </c:pt>
                <c:pt idx="1107">
                  <c:v>1363.6999999999939</c:v>
                </c:pt>
                <c:pt idx="1108">
                  <c:v>1363.799999999994</c:v>
                </c:pt>
                <c:pt idx="1109">
                  <c:v>1363.899999999994</c:v>
                </c:pt>
                <c:pt idx="1110">
                  <c:v>1363.9999999999941</c:v>
                </c:pt>
                <c:pt idx="1111">
                  <c:v>1364.099999999994</c:v>
                </c:pt>
                <c:pt idx="1112">
                  <c:v>1364.1999999999939</c:v>
                </c:pt>
                <c:pt idx="1113">
                  <c:v>1364.299999999994</c:v>
                </c:pt>
                <c:pt idx="1114">
                  <c:v>1364.399999999994</c:v>
                </c:pt>
                <c:pt idx="1115">
                  <c:v>1364.4999999999941</c:v>
                </c:pt>
                <c:pt idx="1116">
                  <c:v>1364.599999999994</c:v>
                </c:pt>
                <c:pt idx="1117">
                  <c:v>1364.6999999999939</c:v>
                </c:pt>
                <c:pt idx="1118">
                  <c:v>1364.799999999994</c:v>
                </c:pt>
                <c:pt idx="1119">
                  <c:v>1364.899999999994</c:v>
                </c:pt>
                <c:pt idx="1120">
                  <c:v>1364.9999999999941</c:v>
                </c:pt>
                <c:pt idx="1121">
                  <c:v>1365.099999999994</c:v>
                </c:pt>
                <c:pt idx="1122">
                  <c:v>1365.1999999999939</c:v>
                </c:pt>
                <c:pt idx="1123">
                  <c:v>1365.299999999994</c:v>
                </c:pt>
                <c:pt idx="1124">
                  <c:v>1365.399999999994</c:v>
                </c:pt>
                <c:pt idx="1125">
                  <c:v>1365.4999999999941</c:v>
                </c:pt>
                <c:pt idx="1126">
                  <c:v>1365.599999999994</c:v>
                </c:pt>
                <c:pt idx="1127">
                  <c:v>1365.6999999999939</c:v>
                </c:pt>
                <c:pt idx="1128">
                  <c:v>1365.799999999994</c:v>
                </c:pt>
                <c:pt idx="1129">
                  <c:v>1365.899999999994</c:v>
                </c:pt>
                <c:pt idx="1130">
                  <c:v>1365.9999999999941</c:v>
                </c:pt>
                <c:pt idx="1131">
                  <c:v>1366.099999999994</c:v>
                </c:pt>
                <c:pt idx="1132">
                  <c:v>1366.1999999999939</c:v>
                </c:pt>
                <c:pt idx="1133">
                  <c:v>1366.299999999994</c:v>
                </c:pt>
                <c:pt idx="1134">
                  <c:v>1366.399999999994</c:v>
                </c:pt>
                <c:pt idx="1135">
                  <c:v>1366.4999999999941</c:v>
                </c:pt>
                <c:pt idx="1136">
                  <c:v>1366.599999999994</c:v>
                </c:pt>
                <c:pt idx="1137">
                  <c:v>1366.6999999999939</c:v>
                </c:pt>
                <c:pt idx="1138">
                  <c:v>1366.799999999994</c:v>
                </c:pt>
                <c:pt idx="1139">
                  <c:v>1366.899999999994</c:v>
                </c:pt>
                <c:pt idx="1140">
                  <c:v>1366.9999999999941</c:v>
                </c:pt>
                <c:pt idx="1141">
                  <c:v>1367.099999999994</c:v>
                </c:pt>
                <c:pt idx="1142">
                  <c:v>1367.1999999999939</c:v>
                </c:pt>
                <c:pt idx="1143">
                  <c:v>1367.299999999994</c:v>
                </c:pt>
                <c:pt idx="1144">
                  <c:v>1367.399999999993</c:v>
                </c:pt>
                <c:pt idx="1145">
                  <c:v>1367.499999999993</c:v>
                </c:pt>
                <c:pt idx="1146">
                  <c:v>1367.5999999999931</c:v>
                </c:pt>
                <c:pt idx="1147">
                  <c:v>1367.699999999993</c:v>
                </c:pt>
                <c:pt idx="1148">
                  <c:v>1367.7999999999929</c:v>
                </c:pt>
                <c:pt idx="1149">
                  <c:v>1367.899999999993</c:v>
                </c:pt>
                <c:pt idx="1150">
                  <c:v>1367.999999999993</c:v>
                </c:pt>
                <c:pt idx="1151">
                  <c:v>1368.0999999999931</c:v>
                </c:pt>
                <c:pt idx="1152">
                  <c:v>1368.199999999993</c:v>
                </c:pt>
                <c:pt idx="1153">
                  <c:v>1368.2999999999929</c:v>
                </c:pt>
                <c:pt idx="1154">
                  <c:v>1368.399999999993</c:v>
                </c:pt>
                <c:pt idx="1155">
                  <c:v>1368.499999999993</c:v>
                </c:pt>
                <c:pt idx="1156">
                  <c:v>1368.5999999999931</c:v>
                </c:pt>
                <c:pt idx="1157">
                  <c:v>1368.699999999993</c:v>
                </c:pt>
                <c:pt idx="1158">
                  <c:v>1368.7999999999929</c:v>
                </c:pt>
                <c:pt idx="1159">
                  <c:v>1368.899999999993</c:v>
                </c:pt>
                <c:pt idx="1160">
                  <c:v>1368.999999999993</c:v>
                </c:pt>
                <c:pt idx="1161">
                  <c:v>1369.0999999999931</c:v>
                </c:pt>
                <c:pt idx="1162">
                  <c:v>1369.199999999993</c:v>
                </c:pt>
                <c:pt idx="1163">
                  <c:v>1369.2999999999929</c:v>
                </c:pt>
                <c:pt idx="1164">
                  <c:v>1369.399999999993</c:v>
                </c:pt>
                <c:pt idx="1165">
                  <c:v>1369.499999999993</c:v>
                </c:pt>
                <c:pt idx="1166">
                  <c:v>1369.5999999999931</c:v>
                </c:pt>
                <c:pt idx="1167">
                  <c:v>1369.699999999993</c:v>
                </c:pt>
                <c:pt idx="1168">
                  <c:v>1369.7999999999929</c:v>
                </c:pt>
                <c:pt idx="1169">
                  <c:v>1369.899999999993</c:v>
                </c:pt>
                <c:pt idx="1170">
                  <c:v>1369.999999999993</c:v>
                </c:pt>
                <c:pt idx="1171">
                  <c:v>1370.0999999999931</c:v>
                </c:pt>
                <c:pt idx="1172">
                  <c:v>1370.199999999993</c:v>
                </c:pt>
                <c:pt idx="1173">
                  <c:v>1370.2999999999929</c:v>
                </c:pt>
                <c:pt idx="1174">
                  <c:v>1370.399999999993</c:v>
                </c:pt>
                <c:pt idx="1175">
                  <c:v>1370.499999999993</c:v>
                </c:pt>
                <c:pt idx="1176">
                  <c:v>1370.5999999999931</c:v>
                </c:pt>
                <c:pt idx="1177">
                  <c:v>1370.699999999993</c:v>
                </c:pt>
                <c:pt idx="1178">
                  <c:v>1370.7999999999929</c:v>
                </c:pt>
                <c:pt idx="1179">
                  <c:v>1370.899999999993</c:v>
                </c:pt>
                <c:pt idx="1180">
                  <c:v>1370.999999999993</c:v>
                </c:pt>
                <c:pt idx="1181">
                  <c:v>1371.0999999999931</c:v>
                </c:pt>
                <c:pt idx="1182">
                  <c:v>1371.199999999993</c:v>
                </c:pt>
                <c:pt idx="1183">
                  <c:v>1371.2999999999929</c:v>
                </c:pt>
                <c:pt idx="1184">
                  <c:v>1371.399999999993</c:v>
                </c:pt>
                <c:pt idx="1185">
                  <c:v>1371.499999999993</c:v>
                </c:pt>
                <c:pt idx="1186">
                  <c:v>1371.5999999999931</c:v>
                </c:pt>
                <c:pt idx="1187">
                  <c:v>1371.699999999993</c:v>
                </c:pt>
                <c:pt idx="1188">
                  <c:v>1371.7999999999929</c:v>
                </c:pt>
                <c:pt idx="1189">
                  <c:v>1371.899999999993</c:v>
                </c:pt>
                <c:pt idx="1190">
                  <c:v>1371.999999999993</c:v>
                </c:pt>
                <c:pt idx="1191">
                  <c:v>1372.0999999999931</c:v>
                </c:pt>
                <c:pt idx="1192">
                  <c:v>1372.199999999993</c:v>
                </c:pt>
                <c:pt idx="1193">
                  <c:v>1372.2999999999929</c:v>
                </c:pt>
                <c:pt idx="1194">
                  <c:v>1372.399999999993</c:v>
                </c:pt>
                <c:pt idx="1195">
                  <c:v>1372.499999999993</c:v>
                </c:pt>
                <c:pt idx="1196">
                  <c:v>1372.5999999999931</c:v>
                </c:pt>
                <c:pt idx="1197">
                  <c:v>1372.699999999993</c:v>
                </c:pt>
                <c:pt idx="1198">
                  <c:v>1372.7999999999929</c:v>
                </c:pt>
                <c:pt idx="1199">
                  <c:v>1372.899999999993</c:v>
                </c:pt>
                <c:pt idx="1200">
                  <c:v>1372.999999999993</c:v>
                </c:pt>
                <c:pt idx="1201">
                  <c:v>1373.0999999999931</c:v>
                </c:pt>
                <c:pt idx="1202">
                  <c:v>1373.199999999993</c:v>
                </c:pt>
                <c:pt idx="1203">
                  <c:v>1373.2999999999929</c:v>
                </c:pt>
                <c:pt idx="1204">
                  <c:v>1373.399999999993</c:v>
                </c:pt>
                <c:pt idx="1205">
                  <c:v>1373.499999999993</c:v>
                </c:pt>
                <c:pt idx="1206">
                  <c:v>1373.5999999999931</c:v>
                </c:pt>
                <c:pt idx="1207">
                  <c:v>1373.699999999993</c:v>
                </c:pt>
                <c:pt idx="1208">
                  <c:v>1373.7999999999929</c:v>
                </c:pt>
                <c:pt idx="1209">
                  <c:v>1373.899999999993</c:v>
                </c:pt>
                <c:pt idx="1210">
                  <c:v>1373.999999999993</c:v>
                </c:pt>
                <c:pt idx="1211">
                  <c:v>1374.0999999999931</c:v>
                </c:pt>
                <c:pt idx="1212">
                  <c:v>1374.199999999993</c:v>
                </c:pt>
                <c:pt idx="1213">
                  <c:v>1374.2999999999929</c:v>
                </c:pt>
                <c:pt idx="1214">
                  <c:v>1374.399999999993</c:v>
                </c:pt>
                <c:pt idx="1215">
                  <c:v>1374.499999999993</c:v>
                </c:pt>
                <c:pt idx="1216">
                  <c:v>1374.5999999999931</c:v>
                </c:pt>
                <c:pt idx="1217">
                  <c:v>1374.699999999993</c:v>
                </c:pt>
                <c:pt idx="1218">
                  <c:v>1374.7999999999929</c:v>
                </c:pt>
                <c:pt idx="1219">
                  <c:v>1374.899999999993</c:v>
                </c:pt>
                <c:pt idx="1220">
                  <c:v>1374.999999999993</c:v>
                </c:pt>
                <c:pt idx="1221">
                  <c:v>1375.0999999999931</c:v>
                </c:pt>
                <c:pt idx="1222">
                  <c:v>1375.199999999993</c:v>
                </c:pt>
                <c:pt idx="1223">
                  <c:v>1375.2999999999929</c:v>
                </c:pt>
                <c:pt idx="1224">
                  <c:v>1375.399999999993</c:v>
                </c:pt>
                <c:pt idx="1225">
                  <c:v>1375.499999999993</c:v>
                </c:pt>
                <c:pt idx="1226">
                  <c:v>1375.5999999999931</c:v>
                </c:pt>
                <c:pt idx="1227">
                  <c:v>1375.699999999993</c:v>
                </c:pt>
                <c:pt idx="1228">
                  <c:v>1375.7999999999929</c:v>
                </c:pt>
                <c:pt idx="1229">
                  <c:v>1375.899999999993</c:v>
                </c:pt>
                <c:pt idx="1230">
                  <c:v>1375.999999999993</c:v>
                </c:pt>
                <c:pt idx="1231">
                  <c:v>1376.0999999999931</c:v>
                </c:pt>
                <c:pt idx="1232">
                  <c:v>1376.199999999993</c:v>
                </c:pt>
                <c:pt idx="1233">
                  <c:v>1376.2999999999929</c:v>
                </c:pt>
                <c:pt idx="1234">
                  <c:v>1376.399999999993</c:v>
                </c:pt>
                <c:pt idx="1235">
                  <c:v>1376.499999999993</c:v>
                </c:pt>
                <c:pt idx="1236">
                  <c:v>1376.5999999999931</c:v>
                </c:pt>
                <c:pt idx="1237">
                  <c:v>1376.699999999993</c:v>
                </c:pt>
                <c:pt idx="1238">
                  <c:v>1376.7999999999929</c:v>
                </c:pt>
                <c:pt idx="1239">
                  <c:v>1376.899999999993</c:v>
                </c:pt>
                <c:pt idx="1240">
                  <c:v>1376.999999999993</c:v>
                </c:pt>
                <c:pt idx="1241">
                  <c:v>1377.0999999999931</c:v>
                </c:pt>
                <c:pt idx="1242">
                  <c:v>1377.199999999993</c:v>
                </c:pt>
                <c:pt idx="1243">
                  <c:v>1377.2999999999929</c:v>
                </c:pt>
                <c:pt idx="1244">
                  <c:v>1377.399999999993</c:v>
                </c:pt>
                <c:pt idx="1245">
                  <c:v>1377.499999999993</c:v>
                </c:pt>
                <c:pt idx="1246">
                  <c:v>1377.5999999999931</c:v>
                </c:pt>
                <c:pt idx="1247">
                  <c:v>1377.699999999993</c:v>
                </c:pt>
                <c:pt idx="1248">
                  <c:v>1377.7999999999929</c:v>
                </c:pt>
                <c:pt idx="1249">
                  <c:v>1377.899999999993</c:v>
                </c:pt>
                <c:pt idx="1250">
                  <c:v>1377.999999999993</c:v>
                </c:pt>
                <c:pt idx="1251">
                  <c:v>1378.0999999999931</c:v>
                </c:pt>
                <c:pt idx="1252">
                  <c:v>1378.199999999993</c:v>
                </c:pt>
                <c:pt idx="1253">
                  <c:v>1378.2999999999929</c:v>
                </c:pt>
                <c:pt idx="1254">
                  <c:v>1378.399999999993</c:v>
                </c:pt>
                <c:pt idx="1255">
                  <c:v>1378.499999999993</c:v>
                </c:pt>
                <c:pt idx="1256">
                  <c:v>1378.5999999999931</c:v>
                </c:pt>
                <c:pt idx="1257">
                  <c:v>1378.699999999993</c:v>
                </c:pt>
                <c:pt idx="1258">
                  <c:v>1378.7999999999929</c:v>
                </c:pt>
                <c:pt idx="1259">
                  <c:v>1378.899999999993</c:v>
                </c:pt>
                <c:pt idx="1260">
                  <c:v>1378.999999999993</c:v>
                </c:pt>
                <c:pt idx="1261">
                  <c:v>1379.0999999999931</c:v>
                </c:pt>
                <c:pt idx="1262">
                  <c:v>1379.199999999993</c:v>
                </c:pt>
                <c:pt idx="1263">
                  <c:v>1379.2999999999929</c:v>
                </c:pt>
                <c:pt idx="1264">
                  <c:v>1379.399999999993</c:v>
                </c:pt>
                <c:pt idx="1265">
                  <c:v>1379.499999999993</c:v>
                </c:pt>
                <c:pt idx="1266">
                  <c:v>1379.5999999999931</c:v>
                </c:pt>
                <c:pt idx="1267">
                  <c:v>1379.699999999993</c:v>
                </c:pt>
                <c:pt idx="1268">
                  <c:v>1379.7999999999929</c:v>
                </c:pt>
                <c:pt idx="1269">
                  <c:v>1379.899999999993</c:v>
                </c:pt>
                <c:pt idx="1270">
                  <c:v>1379.999999999993</c:v>
                </c:pt>
                <c:pt idx="1271">
                  <c:v>1380.0999999999931</c:v>
                </c:pt>
                <c:pt idx="1272">
                  <c:v>1380.199999999993</c:v>
                </c:pt>
                <c:pt idx="1273">
                  <c:v>1380.2999999999929</c:v>
                </c:pt>
                <c:pt idx="1274">
                  <c:v>1380.399999999993</c:v>
                </c:pt>
                <c:pt idx="1275">
                  <c:v>1380.499999999993</c:v>
                </c:pt>
                <c:pt idx="1276">
                  <c:v>1380.5999999999931</c:v>
                </c:pt>
                <c:pt idx="1277">
                  <c:v>1380.699999999993</c:v>
                </c:pt>
                <c:pt idx="1278">
                  <c:v>1380.7999999999929</c:v>
                </c:pt>
                <c:pt idx="1279">
                  <c:v>1380.899999999993</c:v>
                </c:pt>
                <c:pt idx="1280">
                  <c:v>1380.999999999993</c:v>
                </c:pt>
                <c:pt idx="1281">
                  <c:v>1381.0999999999931</c:v>
                </c:pt>
                <c:pt idx="1282">
                  <c:v>1381.199999999993</c:v>
                </c:pt>
                <c:pt idx="1283">
                  <c:v>1381.2999999999929</c:v>
                </c:pt>
                <c:pt idx="1284">
                  <c:v>1381.399999999993</c:v>
                </c:pt>
                <c:pt idx="1285">
                  <c:v>1381.499999999993</c:v>
                </c:pt>
                <c:pt idx="1286">
                  <c:v>1381.5999999999931</c:v>
                </c:pt>
                <c:pt idx="1287">
                  <c:v>1381.699999999993</c:v>
                </c:pt>
                <c:pt idx="1288">
                  <c:v>1381.7999999999929</c:v>
                </c:pt>
                <c:pt idx="1289">
                  <c:v>1381.899999999993</c:v>
                </c:pt>
                <c:pt idx="1290">
                  <c:v>1381.999999999993</c:v>
                </c:pt>
                <c:pt idx="1291">
                  <c:v>1382.0999999999931</c:v>
                </c:pt>
                <c:pt idx="1292">
                  <c:v>1382.199999999993</c:v>
                </c:pt>
                <c:pt idx="1293">
                  <c:v>1382.2999999999929</c:v>
                </c:pt>
                <c:pt idx="1294">
                  <c:v>1382.399999999993</c:v>
                </c:pt>
                <c:pt idx="1295">
                  <c:v>1382.499999999993</c:v>
                </c:pt>
                <c:pt idx="1296">
                  <c:v>1382.5999999999931</c:v>
                </c:pt>
                <c:pt idx="1297">
                  <c:v>1382.699999999993</c:v>
                </c:pt>
                <c:pt idx="1298">
                  <c:v>1382.7999999999929</c:v>
                </c:pt>
                <c:pt idx="1299">
                  <c:v>1382.899999999993</c:v>
                </c:pt>
                <c:pt idx="1300">
                  <c:v>1382.999999999993</c:v>
                </c:pt>
                <c:pt idx="1301">
                  <c:v>1383.0999999999931</c:v>
                </c:pt>
                <c:pt idx="1302">
                  <c:v>1383.199999999993</c:v>
                </c:pt>
                <c:pt idx="1303">
                  <c:v>1383.2999999999929</c:v>
                </c:pt>
                <c:pt idx="1304">
                  <c:v>1383.399999999993</c:v>
                </c:pt>
                <c:pt idx="1305">
                  <c:v>1383.499999999993</c:v>
                </c:pt>
                <c:pt idx="1306">
                  <c:v>1383.5999999999931</c:v>
                </c:pt>
                <c:pt idx="1307">
                  <c:v>1383.699999999993</c:v>
                </c:pt>
                <c:pt idx="1308">
                  <c:v>1383.7999999999929</c:v>
                </c:pt>
                <c:pt idx="1309">
                  <c:v>1383.899999999993</c:v>
                </c:pt>
                <c:pt idx="1310">
                  <c:v>1383.999999999993</c:v>
                </c:pt>
                <c:pt idx="1311">
                  <c:v>1384.0999999999931</c:v>
                </c:pt>
                <c:pt idx="1312">
                  <c:v>1384.199999999993</c:v>
                </c:pt>
                <c:pt idx="1313">
                  <c:v>1384.2999999999929</c:v>
                </c:pt>
                <c:pt idx="1314">
                  <c:v>1384.399999999993</c:v>
                </c:pt>
                <c:pt idx="1315">
                  <c:v>1384.499999999993</c:v>
                </c:pt>
                <c:pt idx="1316">
                  <c:v>1384.5999999999931</c:v>
                </c:pt>
                <c:pt idx="1317">
                  <c:v>1384.699999999993</c:v>
                </c:pt>
                <c:pt idx="1318">
                  <c:v>1384.7999999999929</c:v>
                </c:pt>
                <c:pt idx="1319">
                  <c:v>1384.899999999993</c:v>
                </c:pt>
                <c:pt idx="1320">
                  <c:v>1384.999999999992</c:v>
                </c:pt>
                <c:pt idx="1321">
                  <c:v>1385.099999999992</c:v>
                </c:pt>
                <c:pt idx="1322">
                  <c:v>1385.1999999999921</c:v>
                </c:pt>
                <c:pt idx="1323">
                  <c:v>1385.299999999992</c:v>
                </c:pt>
                <c:pt idx="1324">
                  <c:v>1385.3999999999919</c:v>
                </c:pt>
                <c:pt idx="1325">
                  <c:v>1385.499999999992</c:v>
                </c:pt>
                <c:pt idx="1326">
                  <c:v>1385.599999999992</c:v>
                </c:pt>
                <c:pt idx="1327">
                  <c:v>1385.6999999999921</c:v>
                </c:pt>
                <c:pt idx="1328">
                  <c:v>1385.799999999992</c:v>
                </c:pt>
                <c:pt idx="1329">
                  <c:v>1385.8999999999919</c:v>
                </c:pt>
                <c:pt idx="1330">
                  <c:v>1385.999999999992</c:v>
                </c:pt>
                <c:pt idx="1331">
                  <c:v>1386.099999999992</c:v>
                </c:pt>
                <c:pt idx="1332">
                  <c:v>1386.1999999999921</c:v>
                </c:pt>
                <c:pt idx="1333">
                  <c:v>1386.299999999992</c:v>
                </c:pt>
                <c:pt idx="1334">
                  <c:v>1386.3999999999919</c:v>
                </c:pt>
                <c:pt idx="1335">
                  <c:v>1386.499999999992</c:v>
                </c:pt>
                <c:pt idx="1336">
                  <c:v>1386.599999999992</c:v>
                </c:pt>
                <c:pt idx="1337">
                  <c:v>1386.6999999999921</c:v>
                </c:pt>
                <c:pt idx="1338">
                  <c:v>1386.799999999992</c:v>
                </c:pt>
                <c:pt idx="1339">
                  <c:v>1386.8999999999919</c:v>
                </c:pt>
                <c:pt idx="1340">
                  <c:v>1386.999999999992</c:v>
                </c:pt>
                <c:pt idx="1341">
                  <c:v>1387.099999999992</c:v>
                </c:pt>
                <c:pt idx="1342">
                  <c:v>1387.1999999999921</c:v>
                </c:pt>
                <c:pt idx="1343">
                  <c:v>1387.299999999992</c:v>
                </c:pt>
                <c:pt idx="1344">
                  <c:v>1387.3999999999919</c:v>
                </c:pt>
                <c:pt idx="1345">
                  <c:v>1387.499999999992</c:v>
                </c:pt>
                <c:pt idx="1346">
                  <c:v>1387.599999999992</c:v>
                </c:pt>
                <c:pt idx="1347">
                  <c:v>1387.6999999999921</c:v>
                </c:pt>
                <c:pt idx="1348">
                  <c:v>1387.799999999992</c:v>
                </c:pt>
                <c:pt idx="1349">
                  <c:v>1387.8999999999919</c:v>
                </c:pt>
                <c:pt idx="1350">
                  <c:v>1387.999999999992</c:v>
                </c:pt>
                <c:pt idx="1351">
                  <c:v>1388.099999999992</c:v>
                </c:pt>
                <c:pt idx="1352">
                  <c:v>1388.1999999999921</c:v>
                </c:pt>
                <c:pt idx="1353">
                  <c:v>1388.299999999992</c:v>
                </c:pt>
                <c:pt idx="1354">
                  <c:v>1388.3999999999919</c:v>
                </c:pt>
                <c:pt idx="1355">
                  <c:v>1388.499999999992</c:v>
                </c:pt>
                <c:pt idx="1356">
                  <c:v>1388.599999999992</c:v>
                </c:pt>
                <c:pt idx="1357">
                  <c:v>1388.6999999999921</c:v>
                </c:pt>
                <c:pt idx="1358">
                  <c:v>1388.799999999992</c:v>
                </c:pt>
                <c:pt idx="1359">
                  <c:v>1388.8999999999919</c:v>
                </c:pt>
                <c:pt idx="1360">
                  <c:v>1388.999999999992</c:v>
                </c:pt>
                <c:pt idx="1361">
                  <c:v>1389.099999999992</c:v>
                </c:pt>
                <c:pt idx="1362">
                  <c:v>1389.1999999999921</c:v>
                </c:pt>
                <c:pt idx="1363">
                  <c:v>1389.299999999992</c:v>
                </c:pt>
                <c:pt idx="1364">
                  <c:v>1389.3999999999919</c:v>
                </c:pt>
                <c:pt idx="1365">
                  <c:v>1389.499999999992</c:v>
                </c:pt>
                <c:pt idx="1366">
                  <c:v>1389.599999999992</c:v>
                </c:pt>
                <c:pt idx="1367">
                  <c:v>1389.6999999999921</c:v>
                </c:pt>
                <c:pt idx="1368">
                  <c:v>1389.799999999992</c:v>
                </c:pt>
                <c:pt idx="1369">
                  <c:v>1389.8999999999919</c:v>
                </c:pt>
                <c:pt idx="1370">
                  <c:v>1389.999999999992</c:v>
                </c:pt>
                <c:pt idx="1371">
                  <c:v>1390.099999999992</c:v>
                </c:pt>
                <c:pt idx="1372">
                  <c:v>1390.1999999999921</c:v>
                </c:pt>
                <c:pt idx="1373">
                  <c:v>1390.299999999992</c:v>
                </c:pt>
                <c:pt idx="1374">
                  <c:v>1390.3999999999919</c:v>
                </c:pt>
                <c:pt idx="1375">
                  <c:v>1390.499999999992</c:v>
                </c:pt>
                <c:pt idx="1376">
                  <c:v>1390.599999999992</c:v>
                </c:pt>
                <c:pt idx="1377">
                  <c:v>1390.6999999999921</c:v>
                </c:pt>
                <c:pt idx="1378">
                  <c:v>1390.799999999992</c:v>
                </c:pt>
                <c:pt idx="1379">
                  <c:v>1390.8999999999919</c:v>
                </c:pt>
                <c:pt idx="1380">
                  <c:v>1390.999999999992</c:v>
                </c:pt>
                <c:pt idx="1381">
                  <c:v>1391.099999999992</c:v>
                </c:pt>
                <c:pt idx="1382">
                  <c:v>1391.1999999999921</c:v>
                </c:pt>
                <c:pt idx="1383">
                  <c:v>1391.299999999992</c:v>
                </c:pt>
                <c:pt idx="1384">
                  <c:v>1391.3999999999919</c:v>
                </c:pt>
                <c:pt idx="1385">
                  <c:v>1391.499999999992</c:v>
                </c:pt>
                <c:pt idx="1386">
                  <c:v>1391.599999999992</c:v>
                </c:pt>
                <c:pt idx="1387">
                  <c:v>1391.6999999999921</c:v>
                </c:pt>
                <c:pt idx="1388">
                  <c:v>1391.799999999992</c:v>
                </c:pt>
                <c:pt idx="1389">
                  <c:v>1391.8999999999919</c:v>
                </c:pt>
                <c:pt idx="1390">
                  <c:v>1391.999999999992</c:v>
                </c:pt>
                <c:pt idx="1391">
                  <c:v>1392.099999999992</c:v>
                </c:pt>
                <c:pt idx="1392">
                  <c:v>1392.1999999999921</c:v>
                </c:pt>
                <c:pt idx="1393">
                  <c:v>1392.299999999992</c:v>
                </c:pt>
                <c:pt idx="1394">
                  <c:v>1392.3999999999919</c:v>
                </c:pt>
                <c:pt idx="1395">
                  <c:v>1392.499999999992</c:v>
                </c:pt>
                <c:pt idx="1396">
                  <c:v>1392.599999999992</c:v>
                </c:pt>
                <c:pt idx="1397">
                  <c:v>1392.6999999999921</c:v>
                </c:pt>
                <c:pt idx="1398">
                  <c:v>1392.799999999992</c:v>
                </c:pt>
                <c:pt idx="1399">
                  <c:v>1392.8999999999919</c:v>
                </c:pt>
                <c:pt idx="1400">
                  <c:v>1392.999999999992</c:v>
                </c:pt>
                <c:pt idx="1401">
                  <c:v>1393.099999999992</c:v>
                </c:pt>
                <c:pt idx="1402">
                  <c:v>1393.1999999999921</c:v>
                </c:pt>
                <c:pt idx="1403">
                  <c:v>1393.299999999992</c:v>
                </c:pt>
                <c:pt idx="1404">
                  <c:v>1393.3999999999919</c:v>
                </c:pt>
                <c:pt idx="1405">
                  <c:v>1393.499999999992</c:v>
                </c:pt>
                <c:pt idx="1406">
                  <c:v>1393.599999999992</c:v>
                </c:pt>
                <c:pt idx="1407">
                  <c:v>1393.6999999999921</c:v>
                </c:pt>
                <c:pt idx="1408">
                  <c:v>1393.799999999992</c:v>
                </c:pt>
                <c:pt idx="1409">
                  <c:v>1393.8999999999919</c:v>
                </c:pt>
                <c:pt idx="1410">
                  <c:v>1393.999999999992</c:v>
                </c:pt>
                <c:pt idx="1411">
                  <c:v>1394.099999999992</c:v>
                </c:pt>
                <c:pt idx="1412">
                  <c:v>1394.1999999999921</c:v>
                </c:pt>
                <c:pt idx="1413">
                  <c:v>1394.299999999992</c:v>
                </c:pt>
                <c:pt idx="1414">
                  <c:v>1394.3999999999919</c:v>
                </c:pt>
                <c:pt idx="1415">
                  <c:v>1394.499999999992</c:v>
                </c:pt>
                <c:pt idx="1416">
                  <c:v>1394.599999999992</c:v>
                </c:pt>
                <c:pt idx="1417">
                  <c:v>1394.6999999999921</c:v>
                </c:pt>
                <c:pt idx="1418">
                  <c:v>1394.799999999992</c:v>
                </c:pt>
                <c:pt idx="1419">
                  <c:v>1394.8999999999919</c:v>
                </c:pt>
                <c:pt idx="1420">
                  <c:v>1394.999999999992</c:v>
                </c:pt>
                <c:pt idx="1421">
                  <c:v>1395.099999999992</c:v>
                </c:pt>
                <c:pt idx="1422">
                  <c:v>1395.1999999999921</c:v>
                </c:pt>
                <c:pt idx="1423">
                  <c:v>1395.299999999992</c:v>
                </c:pt>
                <c:pt idx="1424">
                  <c:v>1395.3999999999919</c:v>
                </c:pt>
                <c:pt idx="1425">
                  <c:v>1395.499999999992</c:v>
                </c:pt>
                <c:pt idx="1426">
                  <c:v>1395.599999999992</c:v>
                </c:pt>
                <c:pt idx="1427">
                  <c:v>1395.6999999999921</c:v>
                </c:pt>
                <c:pt idx="1428">
                  <c:v>1395.799999999992</c:v>
                </c:pt>
                <c:pt idx="1429">
                  <c:v>1395.8999999999919</c:v>
                </c:pt>
                <c:pt idx="1430">
                  <c:v>1395.999999999992</c:v>
                </c:pt>
                <c:pt idx="1431">
                  <c:v>1396.099999999992</c:v>
                </c:pt>
                <c:pt idx="1432">
                  <c:v>1396.1999999999921</c:v>
                </c:pt>
                <c:pt idx="1433">
                  <c:v>1396.299999999992</c:v>
                </c:pt>
                <c:pt idx="1434">
                  <c:v>1396.3999999999919</c:v>
                </c:pt>
                <c:pt idx="1435">
                  <c:v>1396.499999999992</c:v>
                </c:pt>
                <c:pt idx="1436">
                  <c:v>1396.599999999992</c:v>
                </c:pt>
                <c:pt idx="1437">
                  <c:v>1396.6999999999921</c:v>
                </c:pt>
                <c:pt idx="1438">
                  <c:v>1396.799999999992</c:v>
                </c:pt>
                <c:pt idx="1439">
                  <c:v>1396.8999999999919</c:v>
                </c:pt>
                <c:pt idx="1440">
                  <c:v>1396.999999999992</c:v>
                </c:pt>
                <c:pt idx="1441">
                  <c:v>1397.099999999992</c:v>
                </c:pt>
                <c:pt idx="1442">
                  <c:v>1397.1999999999921</c:v>
                </c:pt>
                <c:pt idx="1443">
                  <c:v>1397.299999999992</c:v>
                </c:pt>
                <c:pt idx="1444">
                  <c:v>1397.3999999999919</c:v>
                </c:pt>
                <c:pt idx="1445">
                  <c:v>1397.499999999992</c:v>
                </c:pt>
                <c:pt idx="1446">
                  <c:v>1397.599999999992</c:v>
                </c:pt>
                <c:pt idx="1447">
                  <c:v>1397.6999999999921</c:v>
                </c:pt>
                <c:pt idx="1448">
                  <c:v>1397.799999999992</c:v>
                </c:pt>
                <c:pt idx="1449">
                  <c:v>1397.8999999999919</c:v>
                </c:pt>
                <c:pt idx="1450">
                  <c:v>1397.999999999992</c:v>
                </c:pt>
                <c:pt idx="1451">
                  <c:v>1398.099999999992</c:v>
                </c:pt>
                <c:pt idx="1452">
                  <c:v>1398.1999999999921</c:v>
                </c:pt>
                <c:pt idx="1453">
                  <c:v>1398.299999999992</c:v>
                </c:pt>
                <c:pt idx="1454">
                  <c:v>1398.3999999999919</c:v>
                </c:pt>
                <c:pt idx="1455">
                  <c:v>1398.499999999992</c:v>
                </c:pt>
                <c:pt idx="1456">
                  <c:v>1398.599999999992</c:v>
                </c:pt>
                <c:pt idx="1457">
                  <c:v>1398.6999999999921</c:v>
                </c:pt>
                <c:pt idx="1458">
                  <c:v>1398.799999999992</c:v>
                </c:pt>
                <c:pt idx="1459">
                  <c:v>1398.8999999999919</c:v>
                </c:pt>
                <c:pt idx="1460">
                  <c:v>1398.999999999992</c:v>
                </c:pt>
                <c:pt idx="1461">
                  <c:v>1399.099999999992</c:v>
                </c:pt>
                <c:pt idx="1462">
                  <c:v>1399.1999999999921</c:v>
                </c:pt>
                <c:pt idx="1463">
                  <c:v>1399.299999999992</c:v>
                </c:pt>
                <c:pt idx="1464">
                  <c:v>1399.3999999999919</c:v>
                </c:pt>
                <c:pt idx="1465">
                  <c:v>1399.499999999992</c:v>
                </c:pt>
                <c:pt idx="1466">
                  <c:v>1399.599999999992</c:v>
                </c:pt>
                <c:pt idx="1467">
                  <c:v>1399.6999999999921</c:v>
                </c:pt>
                <c:pt idx="1468">
                  <c:v>1399.799999999992</c:v>
                </c:pt>
                <c:pt idx="1469">
                  <c:v>1399.8999999999919</c:v>
                </c:pt>
                <c:pt idx="1470">
                  <c:v>1399.999999999992</c:v>
                </c:pt>
                <c:pt idx="1471">
                  <c:v>1400.099999999992</c:v>
                </c:pt>
                <c:pt idx="1472">
                  <c:v>1400.1999999999921</c:v>
                </c:pt>
                <c:pt idx="1473">
                  <c:v>1400.299999999992</c:v>
                </c:pt>
                <c:pt idx="1474">
                  <c:v>1400.3999999999919</c:v>
                </c:pt>
                <c:pt idx="1475">
                  <c:v>1400.499999999992</c:v>
                </c:pt>
                <c:pt idx="1476">
                  <c:v>1400.599999999992</c:v>
                </c:pt>
                <c:pt idx="1477">
                  <c:v>1400.6999999999921</c:v>
                </c:pt>
                <c:pt idx="1478">
                  <c:v>1400.799999999992</c:v>
                </c:pt>
                <c:pt idx="1479">
                  <c:v>1400.8999999999919</c:v>
                </c:pt>
                <c:pt idx="1480">
                  <c:v>1400.999999999992</c:v>
                </c:pt>
                <c:pt idx="1481">
                  <c:v>1401.099999999992</c:v>
                </c:pt>
                <c:pt idx="1482">
                  <c:v>1401.1999999999921</c:v>
                </c:pt>
                <c:pt idx="1483">
                  <c:v>1401.299999999992</c:v>
                </c:pt>
                <c:pt idx="1484">
                  <c:v>1401.3999999999919</c:v>
                </c:pt>
                <c:pt idx="1485">
                  <c:v>1401.499999999992</c:v>
                </c:pt>
                <c:pt idx="1486">
                  <c:v>1401.599999999992</c:v>
                </c:pt>
                <c:pt idx="1487">
                  <c:v>1401.6999999999921</c:v>
                </c:pt>
                <c:pt idx="1488">
                  <c:v>1401.799999999992</c:v>
                </c:pt>
                <c:pt idx="1489">
                  <c:v>1401.8999999999919</c:v>
                </c:pt>
                <c:pt idx="1490">
                  <c:v>1401.999999999992</c:v>
                </c:pt>
                <c:pt idx="1491">
                  <c:v>1402.099999999992</c:v>
                </c:pt>
                <c:pt idx="1492">
                  <c:v>1402.1999999999921</c:v>
                </c:pt>
                <c:pt idx="1493">
                  <c:v>1402.299999999992</c:v>
                </c:pt>
                <c:pt idx="1494">
                  <c:v>1402.3999999999919</c:v>
                </c:pt>
                <c:pt idx="1495">
                  <c:v>1402.499999999992</c:v>
                </c:pt>
                <c:pt idx="1496">
                  <c:v>1402.599999999991</c:v>
                </c:pt>
                <c:pt idx="1497">
                  <c:v>1402.699999999991</c:v>
                </c:pt>
                <c:pt idx="1498">
                  <c:v>1402.7999999999911</c:v>
                </c:pt>
                <c:pt idx="1499">
                  <c:v>1402.899999999991</c:v>
                </c:pt>
                <c:pt idx="1500">
                  <c:v>1402.9999999999909</c:v>
                </c:pt>
                <c:pt idx="1501">
                  <c:v>1403.099999999991</c:v>
                </c:pt>
                <c:pt idx="1502">
                  <c:v>1403.199999999991</c:v>
                </c:pt>
                <c:pt idx="1503">
                  <c:v>1403.2999999999911</c:v>
                </c:pt>
                <c:pt idx="1504">
                  <c:v>1403.399999999991</c:v>
                </c:pt>
                <c:pt idx="1505">
                  <c:v>1403.4999999999909</c:v>
                </c:pt>
                <c:pt idx="1506">
                  <c:v>1403.599999999991</c:v>
                </c:pt>
                <c:pt idx="1507">
                  <c:v>1403.699999999991</c:v>
                </c:pt>
                <c:pt idx="1508">
                  <c:v>1403.7999999999911</c:v>
                </c:pt>
                <c:pt idx="1509">
                  <c:v>1403.899999999991</c:v>
                </c:pt>
                <c:pt idx="1510">
                  <c:v>1403.9999999999909</c:v>
                </c:pt>
                <c:pt idx="1511">
                  <c:v>1404.099999999991</c:v>
                </c:pt>
                <c:pt idx="1512">
                  <c:v>1404.199999999991</c:v>
                </c:pt>
                <c:pt idx="1513">
                  <c:v>1404.2999999999911</c:v>
                </c:pt>
                <c:pt idx="1514">
                  <c:v>1404.399999999991</c:v>
                </c:pt>
                <c:pt idx="1515">
                  <c:v>1404.4999999999909</c:v>
                </c:pt>
                <c:pt idx="1516">
                  <c:v>1404.599999999991</c:v>
                </c:pt>
                <c:pt idx="1517">
                  <c:v>1404.699999999991</c:v>
                </c:pt>
                <c:pt idx="1518">
                  <c:v>1404.7999999999911</c:v>
                </c:pt>
                <c:pt idx="1519">
                  <c:v>1404.899999999991</c:v>
                </c:pt>
                <c:pt idx="1520">
                  <c:v>1404.9999999999909</c:v>
                </c:pt>
                <c:pt idx="1521">
                  <c:v>1405.099999999991</c:v>
                </c:pt>
                <c:pt idx="1522">
                  <c:v>1405.199999999991</c:v>
                </c:pt>
                <c:pt idx="1523">
                  <c:v>1405.2999999999911</c:v>
                </c:pt>
                <c:pt idx="1524">
                  <c:v>1405.399999999991</c:v>
                </c:pt>
                <c:pt idx="1525">
                  <c:v>1405.4999999999909</c:v>
                </c:pt>
                <c:pt idx="1526">
                  <c:v>1405.599999999991</c:v>
                </c:pt>
                <c:pt idx="1527">
                  <c:v>1405.699999999991</c:v>
                </c:pt>
                <c:pt idx="1528">
                  <c:v>1405.7999999999911</c:v>
                </c:pt>
                <c:pt idx="1529">
                  <c:v>1405.899999999991</c:v>
                </c:pt>
                <c:pt idx="1530">
                  <c:v>1405.9999999999909</c:v>
                </c:pt>
                <c:pt idx="1531">
                  <c:v>1406.099999999991</c:v>
                </c:pt>
                <c:pt idx="1532">
                  <c:v>1406.199999999991</c:v>
                </c:pt>
                <c:pt idx="1533">
                  <c:v>1406.2999999999911</c:v>
                </c:pt>
                <c:pt idx="1534">
                  <c:v>1406.399999999991</c:v>
                </c:pt>
                <c:pt idx="1535">
                  <c:v>1406.4999999999909</c:v>
                </c:pt>
                <c:pt idx="1536">
                  <c:v>1406.599999999991</c:v>
                </c:pt>
                <c:pt idx="1537">
                  <c:v>1406.699999999991</c:v>
                </c:pt>
                <c:pt idx="1538">
                  <c:v>1406.7999999999911</c:v>
                </c:pt>
                <c:pt idx="1539">
                  <c:v>1406.899999999991</c:v>
                </c:pt>
                <c:pt idx="1540">
                  <c:v>1406.9999999999909</c:v>
                </c:pt>
                <c:pt idx="1541">
                  <c:v>1407.099999999991</c:v>
                </c:pt>
                <c:pt idx="1542">
                  <c:v>1407.199999999991</c:v>
                </c:pt>
                <c:pt idx="1543">
                  <c:v>1407.2999999999911</c:v>
                </c:pt>
                <c:pt idx="1544">
                  <c:v>1407.399999999991</c:v>
                </c:pt>
                <c:pt idx="1545">
                  <c:v>1407.4999999999909</c:v>
                </c:pt>
                <c:pt idx="1546">
                  <c:v>1407.599999999991</c:v>
                </c:pt>
                <c:pt idx="1547">
                  <c:v>1407.699999999991</c:v>
                </c:pt>
                <c:pt idx="1548">
                  <c:v>1407.7999999999911</c:v>
                </c:pt>
                <c:pt idx="1549">
                  <c:v>1407.899999999991</c:v>
                </c:pt>
                <c:pt idx="1550">
                  <c:v>1407.9999999999909</c:v>
                </c:pt>
                <c:pt idx="1551">
                  <c:v>1408.099999999991</c:v>
                </c:pt>
                <c:pt idx="1552">
                  <c:v>1408.199999999991</c:v>
                </c:pt>
                <c:pt idx="1553">
                  <c:v>1408.2999999999911</c:v>
                </c:pt>
                <c:pt idx="1554">
                  <c:v>1408.399999999991</c:v>
                </c:pt>
                <c:pt idx="1555">
                  <c:v>1408.4999999999909</c:v>
                </c:pt>
                <c:pt idx="1556">
                  <c:v>1408.599999999991</c:v>
                </c:pt>
                <c:pt idx="1557">
                  <c:v>1408.699999999991</c:v>
                </c:pt>
                <c:pt idx="1558">
                  <c:v>1408.7999999999911</c:v>
                </c:pt>
                <c:pt idx="1559">
                  <c:v>1408.899999999991</c:v>
                </c:pt>
                <c:pt idx="1560">
                  <c:v>1408.9999999999909</c:v>
                </c:pt>
                <c:pt idx="1561">
                  <c:v>1409.099999999991</c:v>
                </c:pt>
                <c:pt idx="1562">
                  <c:v>1409.199999999991</c:v>
                </c:pt>
                <c:pt idx="1563">
                  <c:v>1409.2999999999911</c:v>
                </c:pt>
                <c:pt idx="1564">
                  <c:v>1409.399999999991</c:v>
                </c:pt>
                <c:pt idx="1565">
                  <c:v>1409.4999999999909</c:v>
                </c:pt>
                <c:pt idx="1566">
                  <c:v>1409.599999999991</c:v>
                </c:pt>
                <c:pt idx="1567">
                  <c:v>1409.699999999991</c:v>
                </c:pt>
                <c:pt idx="1568">
                  <c:v>1409.7999999999911</c:v>
                </c:pt>
                <c:pt idx="1569">
                  <c:v>1409.899999999991</c:v>
                </c:pt>
                <c:pt idx="1570">
                  <c:v>1409.9999999999909</c:v>
                </c:pt>
                <c:pt idx="1571">
                  <c:v>1410.099999999991</c:v>
                </c:pt>
                <c:pt idx="1572">
                  <c:v>1410.199999999991</c:v>
                </c:pt>
                <c:pt idx="1573">
                  <c:v>1410.2999999999911</c:v>
                </c:pt>
                <c:pt idx="1574">
                  <c:v>1410.399999999991</c:v>
                </c:pt>
                <c:pt idx="1575">
                  <c:v>1410.4999999999909</c:v>
                </c:pt>
                <c:pt idx="1576">
                  <c:v>1410.599999999991</c:v>
                </c:pt>
                <c:pt idx="1577">
                  <c:v>1410.699999999991</c:v>
                </c:pt>
                <c:pt idx="1578">
                  <c:v>1410.7999999999911</c:v>
                </c:pt>
                <c:pt idx="1579">
                  <c:v>1410.899999999991</c:v>
                </c:pt>
                <c:pt idx="1580">
                  <c:v>1410.9999999999909</c:v>
                </c:pt>
                <c:pt idx="1581">
                  <c:v>1411.099999999991</c:v>
                </c:pt>
                <c:pt idx="1582">
                  <c:v>1411.199999999991</c:v>
                </c:pt>
                <c:pt idx="1583">
                  <c:v>1411.2999999999911</c:v>
                </c:pt>
                <c:pt idx="1584">
                  <c:v>1411.399999999991</c:v>
                </c:pt>
                <c:pt idx="1585">
                  <c:v>1411.4999999999909</c:v>
                </c:pt>
                <c:pt idx="1586">
                  <c:v>1411.599999999991</c:v>
                </c:pt>
                <c:pt idx="1587">
                  <c:v>1411.699999999991</c:v>
                </c:pt>
                <c:pt idx="1588">
                  <c:v>1411.7999999999911</c:v>
                </c:pt>
                <c:pt idx="1589">
                  <c:v>1411.899999999991</c:v>
                </c:pt>
                <c:pt idx="1590">
                  <c:v>1411.9999999999909</c:v>
                </c:pt>
                <c:pt idx="1591">
                  <c:v>1412.099999999991</c:v>
                </c:pt>
                <c:pt idx="1592">
                  <c:v>1412.199999999991</c:v>
                </c:pt>
                <c:pt idx="1593">
                  <c:v>1412.2999999999911</c:v>
                </c:pt>
                <c:pt idx="1594">
                  <c:v>1412.399999999991</c:v>
                </c:pt>
                <c:pt idx="1595">
                  <c:v>1412.4999999999909</c:v>
                </c:pt>
                <c:pt idx="1596">
                  <c:v>1412.599999999991</c:v>
                </c:pt>
                <c:pt idx="1597">
                  <c:v>1412.699999999991</c:v>
                </c:pt>
                <c:pt idx="1598">
                  <c:v>1412.7999999999911</c:v>
                </c:pt>
                <c:pt idx="1599">
                  <c:v>1412.899999999991</c:v>
                </c:pt>
                <c:pt idx="1600">
                  <c:v>1412.9999999999909</c:v>
                </c:pt>
                <c:pt idx="1601">
                  <c:v>1413.099999999991</c:v>
                </c:pt>
                <c:pt idx="1602">
                  <c:v>1413.199999999991</c:v>
                </c:pt>
                <c:pt idx="1603">
                  <c:v>1413.2999999999911</c:v>
                </c:pt>
                <c:pt idx="1604">
                  <c:v>1413.399999999991</c:v>
                </c:pt>
                <c:pt idx="1605">
                  <c:v>1413.4999999999909</c:v>
                </c:pt>
                <c:pt idx="1606">
                  <c:v>1413.599999999991</c:v>
                </c:pt>
                <c:pt idx="1607">
                  <c:v>1413.699999999991</c:v>
                </c:pt>
                <c:pt idx="1608">
                  <c:v>1413.7999999999911</c:v>
                </c:pt>
                <c:pt idx="1609">
                  <c:v>1413.899999999991</c:v>
                </c:pt>
                <c:pt idx="1610">
                  <c:v>1413.9999999999909</c:v>
                </c:pt>
                <c:pt idx="1611">
                  <c:v>1414.099999999991</c:v>
                </c:pt>
                <c:pt idx="1612">
                  <c:v>1414.199999999991</c:v>
                </c:pt>
                <c:pt idx="1613">
                  <c:v>1414.2999999999911</c:v>
                </c:pt>
                <c:pt idx="1614">
                  <c:v>1414.399999999991</c:v>
                </c:pt>
                <c:pt idx="1615">
                  <c:v>1414.4999999999909</c:v>
                </c:pt>
                <c:pt idx="1616">
                  <c:v>1414.599999999991</c:v>
                </c:pt>
                <c:pt idx="1617">
                  <c:v>1414.699999999991</c:v>
                </c:pt>
                <c:pt idx="1618">
                  <c:v>1414.7999999999911</c:v>
                </c:pt>
                <c:pt idx="1619">
                  <c:v>1414.899999999991</c:v>
                </c:pt>
                <c:pt idx="1620">
                  <c:v>1414.9999999999909</c:v>
                </c:pt>
                <c:pt idx="1621">
                  <c:v>1415.099999999991</c:v>
                </c:pt>
                <c:pt idx="1622">
                  <c:v>1415.199999999991</c:v>
                </c:pt>
                <c:pt idx="1623">
                  <c:v>1415.2999999999911</c:v>
                </c:pt>
                <c:pt idx="1624">
                  <c:v>1415.399999999991</c:v>
                </c:pt>
                <c:pt idx="1625">
                  <c:v>1415.4999999999909</c:v>
                </c:pt>
                <c:pt idx="1626">
                  <c:v>1415.599999999991</c:v>
                </c:pt>
                <c:pt idx="1627">
                  <c:v>1415.699999999991</c:v>
                </c:pt>
                <c:pt idx="1628">
                  <c:v>1415.7999999999911</c:v>
                </c:pt>
                <c:pt idx="1629">
                  <c:v>1415.899999999991</c:v>
                </c:pt>
                <c:pt idx="1630">
                  <c:v>1415.9999999999909</c:v>
                </c:pt>
                <c:pt idx="1631">
                  <c:v>1416.099999999991</c:v>
                </c:pt>
                <c:pt idx="1632">
                  <c:v>1416.199999999991</c:v>
                </c:pt>
                <c:pt idx="1633">
                  <c:v>1416.2999999999911</c:v>
                </c:pt>
                <c:pt idx="1634">
                  <c:v>1416.399999999991</c:v>
                </c:pt>
                <c:pt idx="1635">
                  <c:v>1416.4999999999909</c:v>
                </c:pt>
                <c:pt idx="1636">
                  <c:v>1416.599999999991</c:v>
                </c:pt>
                <c:pt idx="1637">
                  <c:v>1416.699999999991</c:v>
                </c:pt>
                <c:pt idx="1638">
                  <c:v>1416.7999999999911</c:v>
                </c:pt>
                <c:pt idx="1639">
                  <c:v>1416.899999999991</c:v>
                </c:pt>
                <c:pt idx="1640">
                  <c:v>1416.9999999999909</c:v>
                </c:pt>
                <c:pt idx="1641">
                  <c:v>1417.099999999991</c:v>
                </c:pt>
                <c:pt idx="1642">
                  <c:v>1417.199999999991</c:v>
                </c:pt>
                <c:pt idx="1643">
                  <c:v>1417.2999999999911</c:v>
                </c:pt>
                <c:pt idx="1644">
                  <c:v>1417.399999999991</c:v>
                </c:pt>
                <c:pt idx="1645">
                  <c:v>1417.4999999999909</c:v>
                </c:pt>
                <c:pt idx="1646">
                  <c:v>1417.599999999991</c:v>
                </c:pt>
                <c:pt idx="1647">
                  <c:v>1417.699999999991</c:v>
                </c:pt>
                <c:pt idx="1648">
                  <c:v>1417.7999999999911</c:v>
                </c:pt>
                <c:pt idx="1649">
                  <c:v>1417.899999999991</c:v>
                </c:pt>
                <c:pt idx="1650">
                  <c:v>1417.9999999999909</c:v>
                </c:pt>
                <c:pt idx="1651">
                  <c:v>1418.099999999991</c:v>
                </c:pt>
                <c:pt idx="1652">
                  <c:v>1418.199999999991</c:v>
                </c:pt>
                <c:pt idx="1653">
                  <c:v>1418.2999999999911</c:v>
                </c:pt>
                <c:pt idx="1654">
                  <c:v>1418.399999999991</c:v>
                </c:pt>
                <c:pt idx="1655">
                  <c:v>1418.4999999999909</c:v>
                </c:pt>
                <c:pt idx="1656">
                  <c:v>1418.599999999991</c:v>
                </c:pt>
                <c:pt idx="1657">
                  <c:v>1418.699999999991</c:v>
                </c:pt>
                <c:pt idx="1658">
                  <c:v>1418.7999999999911</c:v>
                </c:pt>
                <c:pt idx="1659">
                  <c:v>1418.899999999991</c:v>
                </c:pt>
                <c:pt idx="1660">
                  <c:v>1418.9999999999909</c:v>
                </c:pt>
                <c:pt idx="1661">
                  <c:v>1419.099999999991</c:v>
                </c:pt>
                <c:pt idx="1662">
                  <c:v>1419.199999999991</c:v>
                </c:pt>
                <c:pt idx="1663">
                  <c:v>1419.2999999999911</c:v>
                </c:pt>
                <c:pt idx="1664">
                  <c:v>1419.399999999991</c:v>
                </c:pt>
                <c:pt idx="1665">
                  <c:v>1419.4999999999909</c:v>
                </c:pt>
                <c:pt idx="1666">
                  <c:v>1419.599999999991</c:v>
                </c:pt>
                <c:pt idx="1667">
                  <c:v>1419.699999999991</c:v>
                </c:pt>
                <c:pt idx="1668">
                  <c:v>1419.7999999999911</c:v>
                </c:pt>
                <c:pt idx="1669">
                  <c:v>1419.899999999991</c:v>
                </c:pt>
                <c:pt idx="1670">
                  <c:v>1419.9999999999909</c:v>
                </c:pt>
                <c:pt idx="1671">
                  <c:v>1420.099999999991</c:v>
                </c:pt>
                <c:pt idx="1672">
                  <c:v>1420.19999999999</c:v>
                </c:pt>
                <c:pt idx="1673">
                  <c:v>1420.29999999999</c:v>
                </c:pt>
                <c:pt idx="1674">
                  <c:v>1420.3999999999901</c:v>
                </c:pt>
                <c:pt idx="1675">
                  <c:v>1420.49999999999</c:v>
                </c:pt>
                <c:pt idx="1676">
                  <c:v>1420.5999999999899</c:v>
                </c:pt>
                <c:pt idx="1677">
                  <c:v>1420.69999999999</c:v>
                </c:pt>
                <c:pt idx="1678">
                  <c:v>1420.79999999999</c:v>
                </c:pt>
                <c:pt idx="1679">
                  <c:v>1420.8999999999901</c:v>
                </c:pt>
                <c:pt idx="1680">
                  <c:v>1420.99999999999</c:v>
                </c:pt>
                <c:pt idx="1681">
                  <c:v>1421.0999999999899</c:v>
                </c:pt>
                <c:pt idx="1682">
                  <c:v>1421.19999999999</c:v>
                </c:pt>
                <c:pt idx="1683">
                  <c:v>1421.29999999999</c:v>
                </c:pt>
                <c:pt idx="1684">
                  <c:v>1421.3999999999901</c:v>
                </c:pt>
                <c:pt idx="1685">
                  <c:v>1421.49999999999</c:v>
                </c:pt>
                <c:pt idx="1686">
                  <c:v>1421.5999999999899</c:v>
                </c:pt>
                <c:pt idx="1687">
                  <c:v>1421.69999999999</c:v>
                </c:pt>
                <c:pt idx="1688">
                  <c:v>1421.79999999999</c:v>
                </c:pt>
                <c:pt idx="1689">
                  <c:v>1421.8999999999901</c:v>
                </c:pt>
                <c:pt idx="1690">
                  <c:v>1421.99999999999</c:v>
                </c:pt>
                <c:pt idx="1691">
                  <c:v>1422.0999999999899</c:v>
                </c:pt>
                <c:pt idx="1692">
                  <c:v>1422.19999999999</c:v>
                </c:pt>
                <c:pt idx="1693">
                  <c:v>1422.29999999999</c:v>
                </c:pt>
                <c:pt idx="1694">
                  <c:v>1422.3999999999901</c:v>
                </c:pt>
                <c:pt idx="1695">
                  <c:v>1422.49999999999</c:v>
                </c:pt>
                <c:pt idx="1696">
                  <c:v>1422.5999999999899</c:v>
                </c:pt>
                <c:pt idx="1697">
                  <c:v>1422.69999999999</c:v>
                </c:pt>
                <c:pt idx="1698">
                  <c:v>1422.79999999999</c:v>
                </c:pt>
                <c:pt idx="1699">
                  <c:v>1422.8999999999901</c:v>
                </c:pt>
                <c:pt idx="1700">
                  <c:v>1422.99999999999</c:v>
                </c:pt>
                <c:pt idx="1701">
                  <c:v>1423.0999999999899</c:v>
                </c:pt>
                <c:pt idx="1702">
                  <c:v>1423.19999999999</c:v>
                </c:pt>
                <c:pt idx="1703">
                  <c:v>1423.29999999999</c:v>
                </c:pt>
                <c:pt idx="1704">
                  <c:v>1423.3999999999901</c:v>
                </c:pt>
                <c:pt idx="1705">
                  <c:v>1423.49999999999</c:v>
                </c:pt>
                <c:pt idx="1706">
                  <c:v>1423.5999999999899</c:v>
                </c:pt>
                <c:pt idx="1707">
                  <c:v>1423.69999999999</c:v>
                </c:pt>
                <c:pt idx="1708">
                  <c:v>1423.79999999999</c:v>
                </c:pt>
                <c:pt idx="1709">
                  <c:v>1423.8999999999901</c:v>
                </c:pt>
                <c:pt idx="1710">
                  <c:v>1423.99999999999</c:v>
                </c:pt>
                <c:pt idx="1711">
                  <c:v>1424.0999999999899</c:v>
                </c:pt>
                <c:pt idx="1712">
                  <c:v>1424.19999999999</c:v>
                </c:pt>
                <c:pt idx="1713">
                  <c:v>1424.29999999999</c:v>
                </c:pt>
                <c:pt idx="1714">
                  <c:v>1424.3999999999901</c:v>
                </c:pt>
                <c:pt idx="1715">
                  <c:v>1424.49999999999</c:v>
                </c:pt>
                <c:pt idx="1716">
                  <c:v>1424.5999999999899</c:v>
                </c:pt>
                <c:pt idx="1717">
                  <c:v>1424.69999999999</c:v>
                </c:pt>
                <c:pt idx="1718">
                  <c:v>1424.79999999999</c:v>
                </c:pt>
                <c:pt idx="1719">
                  <c:v>1424.8999999999901</c:v>
                </c:pt>
                <c:pt idx="1720">
                  <c:v>1424.99999999999</c:v>
                </c:pt>
                <c:pt idx="1721">
                  <c:v>1425.0999999999899</c:v>
                </c:pt>
                <c:pt idx="1722">
                  <c:v>1425.19999999999</c:v>
                </c:pt>
                <c:pt idx="1723">
                  <c:v>1425.29999999999</c:v>
                </c:pt>
                <c:pt idx="1724">
                  <c:v>1425.3999999999901</c:v>
                </c:pt>
                <c:pt idx="1725">
                  <c:v>1425.49999999999</c:v>
                </c:pt>
                <c:pt idx="1726">
                  <c:v>1425.5999999999899</c:v>
                </c:pt>
                <c:pt idx="1727">
                  <c:v>1425.69999999999</c:v>
                </c:pt>
                <c:pt idx="1728">
                  <c:v>1425.79999999999</c:v>
                </c:pt>
                <c:pt idx="1729">
                  <c:v>1425.8999999999901</c:v>
                </c:pt>
                <c:pt idx="1730">
                  <c:v>1425.99999999999</c:v>
                </c:pt>
                <c:pt idx="1731">
                  <c:v>1426.0999999999899</c:v>
                </c:pt>
                <c:pt idx="1732">
                  <c:v>1426.19999999999</c:v>
                </c:pt>
                <c:pt idx="1733">
                  <c:v>1426.29999999999</c:v>
                </c:pt>
                <c:pt idx="1734">
                  <c:v>1426.3999999999901</c:v>
                </c:pt>
                <c:pt idx="1735">
                  <c:v>1426.49999999999</c:v>
                </c:pt>
                <c:pt idx="1736">
                  <c:v>1426.5999999999899</c:v>
                </c:pt>
                <c:pt idx="1737">
                  <c:v>1426.69999999999</c:v>
                </c:pt>
                <c:pt idx="1738">
                  <c:v>1426.79999999999</c:v>
                </c:pt>
                <c:pt idx="1739">
                  <c:v>1426.8999999999901</c:v>
                </c:pt>
                <c:pt idx="1740">
                  <c:v>1426.99999999999</c:v>
                </c:pt>
                <c:pt idx="1741">
                  <c:v>1427.0999999999899</c:v>
                </c:pt>
                <c:pt idx="1742">
                  <c:v>1427.19999999999</c:v>
                </c:pt>
                <c:pt idx="1743">
                  <c:v>1427.29999999999</c:v>
                </c:pt>
                <c:pt idx="1744">
                  <c:v>1427.3999999999901</c:v>
                </c:pt>
                <c:pt idx="1745">
                  <c:v>1427.49999999999</c:v>
                </c:pt>
                <c:pt idx="1746">
                  <c:v>1427.5999999999899</c:v>
                </c:pt>
                <c:pt idx="1747">
                  <c:v>1427.69999999999</c:v>
                </c:pt>
                <c:pt idx="1748">
                  <c:v>1427.79999999999</c:v>
                </c:pt>
                <c:pt idx="1749">
                  <c:v>1427.8999999999901</c:v>
                </c:pt>
                <c:pt idx="1750">
                  <c:v>1427.99999999999</c:v>
                </c:pt>
                <c:pt idx="1751">
                  <c:v>1428.0999999999899</c:v>
                </c:pt>
                <c:pt idx="1752">
                  <c:v>1428.19999999999</c:v>
                </c:pt>
                <c:pt idx="1753">
                  <c:v>1428.29999999999</c:v>
                </c:pt>
                <c:pt idx="1754">
                  <c:v>1428.3999999999901</c:v>
                </c:pt>
                <c:pt idx="1755">
                  <c:v>1428.49999999999</c:v>
                </c:pt>
                <c:pt idx="1756">
                  <c:v>1428.5999999999899</c:v>
                </c:pt>
                <c:pt idx="1757">
                  <c:v>1428.69999999999</c:v>
                </c:pt>
                <c:pt idx="1758">
                  <c:v>1428.79999999999</c:v>
                </c:pt>
                <c:pt idx="1759">
                  <c:v>1428.8999999999901</c:v>
                </c:pt>
                <c:pt idx="1760">
                  <c:v>1428.99999999999</c:v>
                </c:pt>
                <c:pt idx="1761">
                  <c:v>1429.0999999999899</c:v>
                </c:pt>
                <c:pt idx="1762">
                  <c:v>1429.19999999999</c:v>
                </c:pt>
                <c:pt idx="1763">
                  <c:v>1429.29999999999</c:v>
                </c:pt>
                <c:pt idx="1764">
                  <c:v>1429.3999999999901</c:v>
                </c:pt>
                <c:pt idx="1765">
                  <c:v>1429.49999999999</c:v>
                </c:pt>
                <c:pt idx="1766">
                  <c:v>1429.5999999999899</c:v>
                </c:pt>
                <c:pt idx="1767">
                  <c:v>1429.69999999999</c:v>
                </c:pt>
                <c:pt idx="1768">
                  <c:v>1429.79999999999</c:v>
                </c:pt>
                <c:pt idx="1769">
                  <c:v>1429.8999999999901</c:v>
                </c:pt>
                <c:pt idx="1770">
                  <c:v>1429.99999999999</c:v>
                </c:pt>
                <c:pt idx="1771">
                  <c:v>1430.0999999999899</c:v>
                </c:pt>
                <c:pt idx="1772">
                  <c:v>1430.19999999999</c:v>
                </c:pt>
                <c:pt idx="1773">
                  <c:v>1430.29999999999</c:v>
                </c:pt>
                <c:pt idx="1774">
                  <c:v>1430.3999999999901</c:v>
                </c:pt>
                <c:pt idx="1775">
                  <c:v>1430.49999999999</c:v>
                </c:pt>
                <c:pt idx="1776">
                  <c:v>1430.5999999999899</c:v>
                </c:pt>
                <c:pt idx="1777">
                  <c:v>1430.69999999999</c:v>
                </c:pt>
                <c:pt idx="1778">
                  <c:v>1430.79999999999</c:v>
                </c:pt>
                <c:pt idx="1779">
                  <c:v>1430.8999999999901</c:v>
                </c:pt>
                <c:pt idx="1780">
                  <c:v>1430.99999999999</c:v>
                </c:pt>
                <c:pt idx="1781">
                  <c:v>1431.0999999999899</c:v>
                </c:pt>
                <c:pt idx="1782">
                  <c:v>1431.19999999999</c:v>
                </c:pt>
                <c:pt idx="1783">
                  <c:v>1431.29999999999</c:v>
                </c:pt>
                <c:pt idx="1784">
                  <c:v>1431.3999999999901</c:v>
                </c:pt>
                <c:pt idx="1785">
                  <c:v>1431.49999999999</c:v>
                </c:pt>
                <c:pt idx="1786">
                  <c:v>1431.5999999999899</c:v>
                </c:pt>
                <c:pt idx="1787">
                  <c:v>1431.69999999999</c:v>
                </c:pt>
                <c:pt idx="1788">
                  <c:v>1431.79999999999</c:v>
                </c:pt>
                <c:pt idx="1789">
                  <c:v>1431.8999999999901</c:v>
                </c:pt>
                <c:pt idx="1790">
                  <c:v>1431.99999999999</c:v>
                </c:pt>
                <c:pt idx="1791">
                  <c:v>1432.0999999999899</c:v>
                </c:pt>
                <c:pt idx="1792">
                  <c:v>1432.19999999999</c:v>
                </c:pt>
                <c:pt idx="1793">
                  <c:v>1432.29999999999</c:v>
                </c:pt>
                <c:pt idx="1794">
                  <c:v>1432.3999999999901</c:v>
                </c:pt>
                <c:pt idx="1795">
                  <c:v>1432.49999999999</c:v>
                </c:pt>
                <c:pt idx="1796">
                  <c:v>1432.5999999999899</c:v>
                </c:pt>
                <c:pt idx="1797">
                  <c:v>1432.69999999999</c:v>
                </c:pt>
                <c:pt idx="1798">
                  <c:v>1432.79999999999</c:v>
                </c:pt>
                <c:pt idx="1799">
                  <c:v>1432.8999999999901</c:v>
                </c:pt>
                <c:pt idx="1800">
                  <c:v>1432.99999999999</c:v>
                </c:pt>
                <c:pt idx="1801">
                  <c:v>1433.0999999999899</c:v>
                </c:pt>
                <c:pt idx="1802">
                  <c:v>1433.19999999999</c:v>
                </c:pt>
                <c:pt idx="1803">
                  <c:v>1433.29999999999</c:v>
                </c:pt>
                <c:pt idx="1804">
                  <c:v>1433.3999999999901</c:v>
                </c:pt>
                <c:pt idx="1805">
                  <c:v>1433.49999999999</c:v>
                </c:pt>
                <c:pt idx="1806">
                  <c:v>1433.5999999999899</c:v>
                </c:pt>
                <c:pt idx="1807">
                  <c:v>1433.69999999999</c:v>
                </c:pt>
                <c:pt idx="1808">
                  <c:v>1433.79999999999</c:v>
                </c:pt>
                <c:pt idx="1809">
                  <c:v>1433.8999999999901</c:v>
                </c:pt>
                <c:pt idx="1810">
                  <c:v>1433.99999999999</c:v>
                </c:pt>
                <c:pt idx="1811">
                  <c:v>1434.0999999999899</c:v>
                </c:pt>
                <c:pt idx="1812">
                  <c:v>1434.19999999999</c:v>
                </c:pt>
                <c:pt idx="1813">
                  <c:v>1434.29999999999</c:v>
                </c:pt>
                <c:pt idx="1814">
                  <c:v>1434.3999999999901</c:v>
                </c:pt>
                <c:pt idx="1815">
                  <c:v>1434.49999999999</c:v>
                </c:pt>
                <c:pt idx="1816">
                  <c:v>1434.5999999999899</c:v>
                </c:pt>
                <c:pt idx="1817">
                  <c:v>1434.69999999999</c:v>
                </c:pt>
                <c:pt idx="1818">
                  <c:v>1434.79999999999</c:v>
                </c:pt>
                <c:pt idx="1819">
                  <c:v>1434.8999999999901</c:v>
                </c:pt>
                <c:pt idx="1820">
                  <c:v>1434.99999999999</c:v>
                </c:pt>
                <c:pt idx="1821">
                  <c:v>1435.0999999999899</c:v>
                </c:pt>
                <c:pt idx="1822">
                  <c:v>1435.19999999999</c:v>
                </c:pt>
                <c:pt idx="1823">
                  <c:v>1435.29999999999</c:v>
                </c:pt>
                <c:pt idx="1824">
                  <c:v>1435.3999999999901</c:v>
                </c:pt>
                <c:pt idx="1825">
                  <c:v>1435.49999999999</c:v>
                </c:pt>
                <c:pt idx="1826">
                  <c:v>1435.5999999999899</c:v>
                </c:pt>
                <c:pt idx="1827">
                  <c:v>1435.69999999999</c:v>
                </c:pt>
                <c:pt idx="1828">
                  <c:v>1435.79999999999</c:v>
                </c:pt>
                <c:pt idx="1829">
                  <c:v>1435.8999999999901</c:v>
                </c:pt>
                <c:pt idx="1830">
                  <c:v>1435.99999999999</c:v>
                </c:pt>
                <c:pt idx="1831">
                  <c:v>1436.0999999999899</c:v>
                </c:pt>
                <c:pt idx="1832">
                  <c:v>1436.19999999999</c:v>
                </c:pt>
                <c:pt idx="1833">
                  <c:v>1436.29999999999</c:v>
                </c:pt>
                <c:pt idx="1834">
                  <c:v>1436.3999999999901</c:v>
                </c:pt>
                <c:pt idx="1835">
                  <c:v>1436.49999999999</c:v>
                </c:pt>
                <c:pt idx="1836">
                  <c:v>1436.5999999999899</c:v>
                </c:pt>
                <c:pt idx="1837">
                  <c:v>1436.69999999999</c:v>
                </c:pt>
                <c:pt idx="1838">
                  <c:v>1436.79999999999</c:v>
                </c:pt>
                <c:pt idx="1839">
                  <c:v>1436.8999999999901</c:v>
                </c:pt>
                <c:pt idx="1840">
                  <c:v>1436.99999999999</c:v>
                </c:pt>
                <c:pt idx="1841">
                  <c:v>1437.0999999999899</c:v>
                </c:pt>
                <c:pt idx="1842">
                  <c:v>1437.19999999999</c:v>
                </c:pt>
                <c:pt idx="1843">
                  <c:v>1437.29999999999</c:v>
                </c:pt>
                <c:pt idx="1844">
                  <c:v>1437.3999999999901</c:v>
                </c:pt>
                <c:pt idx="1845">
                  <c:v>1437.49999999999</c:v>
                </c:pt>
                <c:pt idx="1846">
                  <c:v>1437.5999999999899</c:v>
                </c:pt>
                <c:pt idx="1847">
                  <c:v>1437.69999999999</c:v>
                </c:pt>
                <c:pt idx="1848">
                  <c:v>1437.799999999989</c:v>
                </c:pt>
                <c:pt idx="1849">
                  <c:v>1437.8999999999889</c:v>
                </c:pt>
                <c:pt idx="1850">
                  <c:v>1437.9999999999891</c:v>
                </c:pt>
                <c:pt idx="1851">
                  <c:v>1438.099999999989</c:v>
                </c:pt>
                <c:pt idx="1852">
                  <c:v>1438.1999999999889</c:v>
                </c:pt>
                <c:pt idx="1853">
                  <c:v>1438.299999999989</c:v>
                </c:pt>
                <c:pt idx="1854">
                  <c:v>1438.3999999999889</c:v>
                </c:pt>
                <c:pt idx="1855">
                  <c:v>1438.4999999999891</c:v>
                </c:pt>
                <c:pt idx="1856">
                  <c:v>1438.599999999989</c:v>
                </c:pt>
                <c:pt idx="1857">
                  <c:v>1438.6999999999889</c:v>
                </c:pt>
                <c:pt idx="1858">
                  <c:v>1438.799999999989</c:v>
                </c:pt>
                <c:pt idx="1859">
                  <c:v>1438.8999999999889</c:v>
                </c:pt>
                <c:pt idx="1860">
                  <c:v>1438.9999999999891</c:v>
                </c:pt>
                <c:pt idx="1861">
                  <c:v>1439.099999999989</c:v>
                </c:pt>
                <c:pt idx="1862">
                  <c:v>1439.1999999999889</c:v>
                </c:pt>
                <c:pt idx="1863">
                  <c:v>1439.299999999989</c:v>
                </c:pt>
                <c:pt idx="1864">
                  <c:v>1439.3999999999889</c:v>
                </c:pt>
                <c:pt idx="1865">
                  <c:v>1439.4999999999891</c:v>
                </c:pt>
                <c:pt idx="1866">
                  <c:v>1439.599999999989</c:v>
                </c:pt>
                <c:pt idx="1867">
                  <c:v>1439.6999999999889</c:v>
                </c:pt>
                <c:pt idx="1868">
                  <c:v>1439.799999999989</c:v>
                </c:pt>
                <c:pt idx="1869">
                  <c:v>1439.8999999999889</c:v>
                </c:pt>
                <c:pt idx="1870">
                  <c:v>1439.9999999999891</c:v>
                </c:pt>
                <c:pt idx="1871">
                  <c:v>1440.099999999989</c:v>
                </c:pt>
                <c:pt idx="1872">
                  <c:v>1440.1999999999889</c:v>
                </c:pt>
                <c:pt idx="1873">
                  <c:v>1440.299999999989</c:v>
                </c:pt>
                <c:pt idx="1874">
                  <c:v>1440.3999999999889</c:v>
                </c:pt>
                <c:pt idx="1875">
                  <c:v>1440.4999999999891</c:v>
                </c:pt>
                <c:pt idx="1876">
                  <c:v>1440.599999999989</c:v>
                </c:pt>
                <c:pt idx="1877">
                  <c:v>1440.6999999999889</c:v>
                </c:pt>
                <c:pt idx="1878">
                  <c:v>1440.799999999989</c:v>
                </c:pt>
                <c:pt idx="1879">
                  <c:v>1440.8999999999889</c:v>
                </c:pt>
                <c:pt idx="1880">
                  <c:v>1440.9999999999891</c:v>
                </c:pt>
                <c:pt idx="1881">
                  <c:v>1441.099999999989</c:v>
                </c:pt>
                <c:pt idx="1882">
                  <c:v>1441.1999999999889</c:v>
                </c:pt>
                <c:pt idx="1883">
                  <c:v>1441.299999999989</c:v>
                </c:pt>
                <c:pt idx="1884">
                  <c:v>1441.3999999999889</c:v>
                </c:pt>
                <c:pt idx="1885">
                  <c:v>1441.4999999999891</c:v>
                </c:pt>
                <c:pt idx="1886">
                  <c:v>1441.599999999989</c:v>
                </c:pt>
                <c:pt idx="1887">
                  <c:v>1441.6999999999889</c:v>
                </c:pt>
                <c:pt idx="1888">
                  <c:v>1441.799999999989</c:v>
                </c:pt>
                <c:pt idx="1889">
                  <c:v>1441.8999999999889</c:v>
                </c:pt>
                <c:pt idx="1890">
                  <c:v>1441.9999999999891</c:v>
                </c:pt>
                <c:pt idx="1891">
                  <c:v>1442.099999999989</c:v>
                </c:pt>
                <c:pt idx="1892">
                  <c:v>1442.1999999999889</c:v>
                </c:pt>
                <c:pt idx="1893">
                  <c:v>1442.299999999989</c:v>
                </c:pt>
                <c:pt idx="1894">
                  <c:v>1442.3999999999889</c:v>
                </c:pt>
                <c:pt idx="1895">
                  <c:v>1442.4999999999891</c:v>
                </c:pt>
                <c:pt idx="1896">
                  <c:v>1442.599999999989</c:v>
                </c:pt>
                <c:pt idx="1897">
                  <c:v>1442.6999999999889</c:v>
                </c:pt>
                <c:pt idx="1898">
                  <c:v>1442.799999999989</c:v>
                </c:pt>
                <c:pt idx="1899">
                  <c:v>1442.8999999999889</c:v>
                </c:pt>
                <c:pt idx="1900">
                  <c:v>1442.9999999999891</c:v>
                </c:pt>
                <c:pt idx="1901">
                  <c:v>1443.099999999989</c:v>
                </c:pt>
                <c:pt idx="1902">
                  <c:v>1443.1999999999889</c:v>
                </c:pt>
                <c:pt idx="1903">
                  <c:v>1443.299999999989</c:v>
                </c:pt>
                <c:pt idx="1904">
                  <c:v>1443.3999999999889</c:v>
                </c:pt>
                <c:pt idx="1905">
                  <c:v>1443.4999999999891</c:v>
                </c:pt>
                <c:pt idx="1906">
                  <c:v>1443.599999999989</c:v>
                </c:pt>
                <c:pt idx="1907">
                  <c:v>1443.6999999999889</c:v>
                </c:pt>
                <c:pt idx="1908">
                  <c:v>1443.799999999989</c:v>
                </c:pt>
                <c:pt idx="1909">
                  <c:v>1443.8999999999889</c:v>
                </c:pt>
                <c:pt idx="1910">
                  <c:v>1443.9999999999891</c:v>
                </c:pt>
                <c:pt idx="1911">
                  <c:v>1444.099999999989</c:v>
                </c:pt>
                <c:pt idx="1912">
                  <c:v>1444.1999999999889</c:v>
                </c:pt>
                <c:pt idx="1913">
                  <c:v>1444.299999999989</c:v>
                </c:pt>
                <c:pt idx="1914">
                  <c:v>1444.3999999999889</c:v>
                </c:pt>
                <c:pt idx="1915">
                  <c:v>1444.4999999999891</c:v>
                </c:pt>
                <c:pt idx="1916">
                  <c:v>1444.599999999989</c:v>
                </c:pt>
                <c:pt idx="1917">
                  <c:v>1444.6999999999889</c:v>
                </c:pt>
                <c:pt idx="1918">
                  <c:v>1444.799999999989</c:v>
                </c:pt>
                <c:pt idx="1919">
                  <c:v>1444.8999999999889</c:v>
                </c:pt>
                <c:pt idx="1920">
                  <c:v>1444.9999999999891</c:v>
                </c:pt>
                <c:pt idx="1921">
                  <c:v>1445.099999999989</c:v>
                </c:pt>
                <c:pt idx="1922">
                  <c:v>1445.1999999999889</c:v>
                </c:pt>
                <c:pt idx="1923">
                  <c:v>1445.299999999989</c:v>
                </c:pt>
                <c:pt idx="1924">
                  <c:v>1445.3999999999889</c:v>
                </c:pt>
                <c:pt idx="1925">
                  <c:v>1445.4999999999891</c:v>
                </c:pt>
                <c:pt idx="1926">
                  <c:v>1445.599999999989</c:v>
                </c:pt>
                <c:pt idx="1927">
                  <c:v>1445.6999999999889</c:v>
                </c:pt>
                <c:pt idx="1928">
                  <c:v>1445.799999999989</c:v>
                </c:pt>
                <c:pt idx="1929">
                  <c:v>1445.8999999999889</c:v>
                </c:pt>
                <c:pt idx="1930">
                  <c:v>1445.9999999999891</c:v>
                </c:pt>
                <c:pt idx="1931">
                  <c:v>1446.099999999989</c:v>
                </c:pt>
                <c:pt idx="1932">
                  <c:v>1446.1999999999889</c:v>
                </c:pt>
                <c:pt idx="1933">
                  <c:v>1446.299999999989</c:v>
                </c:pt>
                <c:pt idx="1934">
                  <c:v>1446.3999999999889</c:v>
                </c:pt>
                <c:pt idx="1935">
                  <c:v>1446.4999999999891</c:v>
                </c:pt>
                <c:pt idx="1936">
                  <c:v>1446.599999999989</c:v>
                </c:pt>
                <c:pt idx="1937">
                  <c:v>1446.6999999999889</c:v>
                </c:pt>
                <c:pt idx="1938">
                  <c:v>1446.799999999989</c:v>
                </c:pt>
                <c:pt idx="1939">
                  <c:v>1446.8999999999889</c:v>
                </c:pt>
                <c:pt idx="1940">
                  <c:v>1446.9999999999891</c:v>
                </c:pt>
                <c:pt idx="1941">
                  <c:v>1447.099999999989</c:v>
                </c:pt>
                <c:pt idx="1942">
                  <c:v>1447.1999999999889</c:v>
                </c:pt>
                <c:pt idx="1943">
                  <c:v>1447.299999999989</c:v>
                </c:pt>
                <c:pt idx="1944">
                  <c:v>1447.3999999999889</c:v>
                </c:pt>
                <c:pt idx="1945">
                  <c:v>1447.4999999999891</c:v>
                </c:pt>
                <c:pt idx="1946">
                  <c:v>1447.599999999989</c:v>
                </c:pt>
                <c:pt idx="1947">
                  <c:v>1447.6999999999889</c:v>
                </c:pt>
                <c:pt idx="1948">
                  <c:v>1447.799999999989</c:v>
                </c:pt>
                <c:pt idx="1949">
                  <c:v>1447.8999999999889</c:v>
                </c:pt>
                <c:pt idx="1950">
                  <c:v>1447.9999999999891</c:v>
                </c:pt>
                <c:pt idx="1951">
                  <c:v>1448.099999999989</c:v>
                </c:pt>
                <c:pt idx="1952">
                  <c:v>1448.1999999999889</c:v>
                </c:pt>
                <c:pt idx="1953">
                  <c:v>1448.299999999989</c:v>
                </c:pt>
                <c:pt idx="1954">
                  <c:v>1448.3999999999889</c:v>
                </c:pt>
                <c:pt idx="1955">
                  <c:v>1448.4999999999891</c:v>
                </c:pt>
                <c:pt idx="1956">
                  <c:v>1448.599999999989</c:v>
                </c:pt>
                <c:pt idx="1957">
                  <c:v>1448.6999999999889</c:v>
                </c:pt>
                <c:pt idx="1958">
                  <c:v>1448.799999999989</c:v>
                </c:pt>
                <c:pt idx="1959">
                  <c:v>1448.8999999999889</c:v>
                </c:pt>
                <c:pt idx="1960">
                  <c:v>1448.9999999999891</c:v>
                </c:pt>
                <c:pt idx="1961">
                  <c:v>1449.099999999989</c:v>
                </c:pt>
                <c:pt idx="1962">
                  <c:v>1449.1999999999889</c:v>
                </c:pt>
                <c:pt idx="1963">
                  <c:v>1449.299999999989</c:v>
                </c:pt>
                <c:pt idx="1964">
                  <c:v>1449.3999999999889</c:v>
                </c:pt>
                <c:pt idx="1965">
                  <c:v>1449.4999999999891</c:v>
                </c:pt>
                <c:pt idx="1966">
                  <c:v>1449.599999999989</c:v>
                </c:pt>
                <c:pt idx="1967">
                  <c:v>1449.6999999999889</c:v>
                </c:pt>
                <c:pt idx="1968">
                  <c:v>1449.799999999989</c:v>
                </c:pt>
                <c:pt idx="1969">
                  <c:v>1449.8999999999889</c:v>
                </c:pt>
                <c:pt idx="1970">
                  <c:v>1449.9999999999891</c:v>
                </c:pt>
                <c:pt idx="1971">
                  <c:v>1450.099999999989</c:v>
                </c:pt>
                <c:pt idx="1972">
                  <c:v>1450.1999999999889</c:v>
                </c:pt>
                <c:pt idx="1973">
                  <c:v>1450.299999999989</c:v>
                </c:pt>
                <c:pt idx="1974">
                  <c:v>1450.3999999999889</c:v>
                </c:pt>
                <c:pt idx="1975">
                  <c:v>1450.4999999999891</c:v>
                </c:pt>
                <c:pt idx="1976">
                  <c:v>1450.599999999989</c:v>
                </c:pt>
                <c:pt idx="1977">
                  <c:v>1450.6999999999889</c:v>
                </c:pt>
                <c:pt idx="1978">
                  <c:v>1450.799999999989</c:v>
                </c:pt>
                <c:pt idx="1979">
                  <c:v>1450.8999999999889</c:v>
                </c:pt>
                <c:pt idx="1980">
                  <c:v>1450.9999999999891</c:v>
                </c:pt>
                <c:pt idx="1981">
                  <c:v>1451.099999999989</c:v>
                </c:pt>
                <c:pt idx="1982">
                  <c:v>1451.1999999999889</c:v>
                </c:pt>
                <c:pt idx="1983">
                  <c:v>1451.299999999989</c:v>
                </c:pt>
                <c:pt idx="1984">
                  <c:v>1451.3999999999889</c:v>
                </c:pt>
                <c:pt idx="1985">
                  <c:v>1451.4999999999891</c:v>
                </c:pt>
                <c:pt idx="1986">
                  <c:v>1451.599999999989</c:v>
                </c:pt>
                <c:pt idx="1987">
                  <c:v>1451.6999999999889</c:v>
                </c:pt>
                <c:pt idx="1988">
                  <c:v>1451.799999999989</c:v>
                </c:pt>
                <c:pt idx="1989">
                  <c:v>1451.8999999999889</c:v>
                </c:pt>
                <c:pt idx="1990">
                  <c:v>1451.9999999999891</c:v>
                </c:pt>
                <c:pt idx="1991">
                  <c:v>1452.099999999989</c:v>
                </c:pt>
                <c:pt idx="1992">
                  <c:v>1452.1999999999889</c:v>
                </c:pt>
                <c:pt idx="1993">
                  <c:v>1452.299999999989</c:v>
                </c:pt>
                <c:pt idx="1994">
                  <c:v>1452.3999999999889</c:v>
                </c:pt>
                <c:pt idx="1995">
                  <c:v>1452.4999999999891</c:v>
                </c:pt>
                <c:pt idx="1996">
                  <c:v>1452.599999999989</c:v>
                </c:pt>
                <c:pt idx="1997">
                  <c:v>1452.6999999999889</c:v>
                </c:pt>
                <c:pt idx="1998">
                  <c:v>1452.799999999989</c:v>
                </c:pt>
                <c:pt idx="1999">
                  <c:v>1452.8999999999889</c:v>
                </c:pt>
                <c:pt idx="2000">
                  <c:v>1452.9999999999891</c:v>
                </c:pt>
              </c:numCache>
            </c:numRef>
          </c:xVal>
          <c:yVal>
            <c:numRef>
              <c:f>Lorenztians!$M$3:$M$2003</c:f>
              <c:numCache>
                <c:formatCode>General</c:formatCode>
                <c:ptCount val="2001"/>
                <c:pt idx="0">
                  <c:v>2.5174261118141679E-4</c:v>
                </c:pt>
                <c:pt idx="1">
                  <c:v>2.5224367241680922E-4</c:v>
                </c:pt>
                <c:pt idx="2">
                  <c:v>2.5274622791154704E-4</c:v>
                </c:pt>
                <c:pt idx="3">
                  <c:v>2.5325028360036547E-4</c:v>
                </c:pt>
                <c:pt idx="4">
                  <c:v>2.537558454474334E-4</c:v>
                </c:pt>
                <c:pt idx="5">
                  <c:v>2.542629194465193E-4</c:v>
                </c:pt>
                <c:pt idx="6">
                  <c:v>2.54771511621175E-4</c:v>
                </c:pt>
                <c:pt idx="7">
                  <c:v>2.5528162802491023E-4</c:v>
                </c:pt>
                <c:pt idx="8">
                  <c:v>2.5579327474136717E-4</c:v>
                </c:pt>
                <c:pt idx="9">
                  <c:v>2.5630645788450736E-4</c:v>
                </c:pt>
                <c:pt idx="10">
                  <c:v>2.5682118359878945E-4</c:v>
                </c:pt>
                <c:pt idx="11">
                  <c:v>2.5733745805934778E-4</c:v>
                </c:pt>
                <c:pt idx="12">
                  <c:v>2.5785528747218324E-4</c:v>
                </c:pt>
                <c:pt idx="13">
                  <c:v>2.583746780743443E-4</c:v>
                </c:pt>
                <c:pt idx="14">
                  <c:v>2.5889563613410999E-4</c:v>
                </c:pt>
                <c:pt idx="15">
                  <c:v>2.5941816795118543E-4</c:v>
                </c:pt>
                <c:pt idx="16">
                  <c:v>2.5994227985688109E-4</c:v>
                </c:pt>
                <c:pt idx="17">
                  <c:v>2.6046797821431138E-4</c:v>
                </c:pt>
                <c:pt idx="18">
                  <c:v>2.6099526941858242E-4</c:v>
                </c:pt>
                <c:pt idx="19">
                  <c:v>2.6152415989698103E-4</c:v>
                </c:pt>
                <c:pt idx="20">
                  <c:v>2.6205465610917763E-4</c:v>
                </c:pt>
                <c:pt idx="21">
                  <c:v>2.625867645474118E-4</c:v>
                </c:pt>
                <c:pt idx="22">
                  <c:v>2.6312049173669774E-4</c:v>
                </c:pt>
                <c:pt idx="23">
                  <c:v>2.6365584423501871E-4</c:v>
                </c:pt>
                <c:pt idx="24">
                  <c:v>2.641928286335234E-4</c:v>
                </c:pt>
                <c:pt idx="25">
                  <c:v>2.6473145155673508E-4</c:v>
                </c:pt>
                <c:pt idx="26">
                  <c:v>2.6527171966274457E-4</c:v>
                </c:pt>
                <c:pt idx="27">
                  <c:v>2.6581363964342264E-4</c:v>
                </c:pt>
                <c:pt idx="28">
                  <c:v>2.663572182246205E-4</c:v>
                </c:pt>
                <c:pt idx="29">
                  <c:v>2.6690246216637902E-4</c:v>
                </c:pt>
                <c:pt idx="30">
                  <c:v>2.6744937826313203E-4</c:v>
                </c:pt>
                <c:pt idx="31">
                  <c:v>2.6799797334392474E-4</c:v>
                </c:pt>
                <c:pt idx="32">
                  <c:v>2.6854825427261519E-4</c:v>
                </c:pt>
                <c:pt idx="33">
                  <c:v>2.6910022794809555E-4</c:v>
                </c:pt>
                <c:pt idx="34">
                  <c:v>2.6965390130450273E-4</c:v>
                </c:pt>
                <c:pt idx="35">
                  <c:v>2.7020928131143019E-4</c:v>
                </c:pt>
                <c:pt idx="36">
                  <c:v>2.7076637497415451E-4</c:v>
                </c:pt>
                <c:pt idx="37">
                  <c:v>2.7132518933384363E-4</c:v>
                </c:pt>
                <c:pt idx="38">
                  <c:v>2.7188573146778655E-4</c:v>
                </c:pt>
                <c:pt idx="39">
                  <c:v>2.7244800848961136E-4</c:v>
                </c:pt>
                <c:pt idx="40">
                  <c:v>2.7301202754950504E-4</c:v>
                </c:pt>
                <c:pt idx="41">
                  <c:v>2.7357779583444766E-4</c:v>
                </c:pt>
                <c:pt idx="42">
                  <c:v>2.7414532056842895E-4</c:v>
                </c:pt>
                <c:pt idx="43">
                  <c:v>2.7471460901268567E-4</c:v>
                </c:pt>
                <c:pt idx="44">
                  <c:v>2.7528566846592677E-4</c:v>
                </c:pt>
                <c:pt idx="45">
                  <c:v>2.7585850626456724E-4</c:v>
                </c:pt>
                <c:pt idx="46">
                  <c:v>2.7643312978295709E-4</c:v>
                </c:pt>
                <c:pt idx="47">
                  <c:v>2.7700954643362479E-4</c:v>
                </c:pt>
                <c:pt idx="48">
                  <c:v>2.7758776366750416E-4</c:v>
                </c:pt>
                <c:pt idx="49">
                  <c:v>2.7816778897418184E-4</c:v>
                </c:pt>
                <c:pt idx="50">
                  <c:v>2.7874962988213377E-4</c:v>
                </c:pt>
                <c:pt idx="51">
                  <c:v>2.793332939589629E-4</c:v>
                </c:pt>
                <c:pt idx="52">
                  <c:v>2.7991878881165243E-4</c:v>
                </c:pt>
                <c:pt idx="53">
                  <c:v>2.805061220868006E-4</c:v>
                </c:pt>
                <c:pt idx="54">
                  <c:v>2.8109530147087732E-4</c:v>
                </c:pt>
                <c:pt idx="55">
                  <c:v>2.8168633469046936E-4</c:v>
                </c:pt>
                <c:pt idx="56">
                  <c:v>2.8227922951252701E-4</c:v>
                </c:pt>
                <c:pt idx="57">
                  <c:v>2.8287399374462641E-4</c:v>
                </c:pt>
                <c:pt idx="58">
                  <c:v>2.8347063523521314E-4</c:v>
                </c:pt>
                <c:pt idx="59">
                  <c:v>2.8406916187386828E-4</c:v>
                </c:pt>
                <c:pt idx="60">
                  <c:v>2.8466958159156271E-4</c:v>
                </c:pt>
                <c:pt idx="61">
                  <c:v>2.8527190236091285E-4</c:v>
                </c:pt>
                <c:pt idx="62">
                  <c:v>2.8587613219645128E-4</c:v>
                </c:pt>
                <c:pt idx="63">
                  <c:v>2.8648227915488542E-4</c:v>
                </c:pt>
                <c:pt idx="64">
                  <c:v>2.8709035133536574E-4</c:v>
                </c:pt>
                <c:pt idx="65">
                  <c:v>2.8770035687974846E-4</c:v>
                </c:pt>
                <c:pt idx="66">
                  <c:v>2.8831230397287518E-4</c:v>
                </c:pt>
                <c:pt idx="67">
                  <c:v>2.8892620084283342E-4</c:v>
                </c:pt>
                <c:pt idx="68">
                  <c:v>2.8954205576124046E-4</c:v>
                </c:pt>
                <c:pt idx="69">
                  <c:v>2.9015987704351492E-4</c:v>
                </c:pt>
                <c:pt idx="70">
                  <c:v>2.9077967304915039E-4</c:v>
                </c:pt>
                <c:pt idx="71">
                  <c:v>2.9140145218200543E-4</c:v>
                </c:pt>
                <c:pt idx="72">
                  <c:v>2.9202522289057439E-4</c:v>
                </c:pt>
                <c:pt idx="73">
                  <c:v>2.9265099366828111E-4</c:v>
                </c:pt>
                <c:pt idx="74">
                  <c:v>2.932787730537612E-4</c:v>
                </c:pt>
                <c:pt idx="75">
                  <c:v>2.9390856963114624E-4</c:v>
                </c:pt>
                <c:pt idx="76">
                  <c:v>2.9454039203036388E-4</c:v>
                </c:pt>
                <c:pt idx="77">
                  <c:v>2.9517424892741957E-4</c:v>
                </c:pt>
                <c:pt idx="78">
                  <c:v>2.9581014904470093E-4</c:v>
                </c:pt>
                <c:pt idx="79">
                  <c:v>2.96448101151271E-4</c:v>
                </c:pt>
                <c:pt idx="80">
                  <c:v>2.9708811406316271E-4</c:v>
                </c:pt>
                <c:pt idx="81">
                  <c:v>2.9773019664368952E-4</c:v>
                </c:pt>
                <c:pt idx="82">
                  <c:v>2.9837435780374444E-4</c:v>
                </c:pt>
                <c:pt idx="83">
                  <c:v>2.9902060650210195E-4</c:v>
                </c:pt>
                <c:pt idx="84">
                  <c:v>2.9966895174573502E-4</c:v>
                </c:pt>
                <c:pt idx="85">
                  <c:v>3.0031940259012113E-4</c:v>
                </c:pt>
                <c:pt idx="86">
                  <c:v>3.009719681395513E-4</c:v>
                </c:pt>
                <c:pt idx="87">
                  <c:v>3.0162665754745528E-4</c:v>
                </c:pt>
                <c:pt idx="88">
                  <c:v>3.0228348001670757E-4</c:v>
                </c:pt>
                <c:pt idx="89">
                  <c:v>3.029424447999581E-4</c:v>
                </c:pt>
                <c:pt idx="90">
                  <c:v>3.0360356119994979E-4</c:v>
                </c:pt>
                <c:pt idx="91">
                  <c:v>3.0426683856983957E-4</c:v>
                </c:pt>
                <c:pt idx="92">
                  <c:v>3.0493228631353592E-4</c:v>
                </c:pt>
                <c:pt idx="93">
                  <c:v>3.0559991388601671E-4</c:v>
                </c:pt>
                <c:pt idx="94">
                  <c:v>3.0626973079367212E-4</c:v>
                </c:pt>
                <c:pt idx="95">
                  <c:v>3.0694174659463521E-4</c:v>
                </c:pt>
                <c:pt idx="96">
                  <c:v>3.0761597089911438E-4</c:v>
                </c:pt>
                <c:pt idx="97">
                  <c:v>3.08292413369743E-4</c:v>
                </c:pt>
                <c:pt idx="98">
                  <c:v>3.0897108372191716E-4</c:v>
                </c:pt>
                <c:pt idx="99">
                  <c:v>3.096519917241359E-4</c:v>
                </c:pt>
                <c:pt idx="100">
                  <c:v>3.1033514719835888E-4</c:v>
                </c:pt>
                <c:pt idx="101">
                  <c:v>3.1102056002035177E-4</c:v>
                </c:pt>
                <c:pt idx="102">
                  <c:v>3.1170824012003492E-4</c:v>
                </c:pt>
                <c:pt idx="103">
                  <c:v>3.1239819748184996E-4</c:v>
                </c:pt>
                <c:pt idx="104">
                  <c:v>3.1309044214510614E-4</c:v>
                </c:pt>
                <c:pt idx="105">
                  <c:v>3.1378498420435219E-4</c:v>
                </c:pt>
                <c:pt idx="106">
                  <c:v>3.1448183380973607E-4</c:v>
                </c:pt>
                <c:pt idx="107">
                  <c:v>3.1518100116736692E-4</c:v>
                </c:pt>
                <c:pt idx="108">
                  <c:v>3.1588249653969583E-4</c:v>
                </c:pt>
                <c:pt idx="109">
                  <c:v>3.1658633024587562E-4</c:v>
                </c:pt>
                <c:pt idx="110">
                  <c:v>3.1729251266214781E-4</c:v>
                </c:pt>
                <c:pt idx="111">
                  <c:v>3.1800105422221531E-4</c:v>
                </c:pt>
                <c:pt idx="112">
                  <c:v>3.1871196541761971E-4</c:v>
                </c:pt>
                <c:pt idx="113">
                  <c:v>3.1942525679813622E-4</c:v>
                </c:pt>
                <c:pt idx="114">
                  <c:v>3.2014093897214782E-4</c:v>
                </c:pt>
                <c:pt idx="115">
                  <c:v>3.2085902260704736E-4</c:v>
                </c:pt>
                <c:pt idx="116">
                  <c:v>3.2157951842962308E-4</c:v>
                </c:pt>
                <c:pt idx="117">
                  <c:v>3.2230243722645936E-4</c:v>
                </c:pt>
                <c:pt idx="118">
                  <c:v>3.230277898443287E-4</c:v>
                </c:pt>
                <c:pt idx="119">
                  <c:v>3.2375558719060403E-4</c:v>
                </c:pt>
                <c:pt idx="120">
                  <c:v>3.244858402336594E-4</c:v>
                </c:pt>
                <c:pt idx="121">
                  <c:v>3.2521856000327384E-4</c:v>
                </c:pt>
                <c:pt idx="122">
                  <c:v>3.259537575910547E-4</c:v>
                </c:pt>
                <c:pt idx="123">
                  <c:v>3.2669144415083936E-4</c:v>
                </c:pt>
                <c:pt idx="124">
                  <c:v>3.2743163089912541E-4</c:v>
                </c:pt>
                <c:pt idx="125">
                  <c:v>3.2817432911548696E-4</c:v>
                </c:pt>
                <c:pt idx="126">
                  <c:v>3.2891955014299512E-4</c:v>
                </c:pt>
                <c:pt idx="127">
                  <c:v>3.2966730538865746E-4</c:v>
                </c:pt>
                <c:pt idx="128">
                  <c:v>3.3041760632383625E-4</c:v>
                </c:pt>
                <c:pt idx="129">
                  <c:v>3.3117046448469532E-4</c:v>
                </c:pt>
                <c:pt idx="130">
                  <c:v>3.3192589147263362E-4</c:v>
                </c:pt>
                <c:pt idx="131">
                  <c:v>3.3268389895472187E-4</c:v>
                </c:pt>
                <c:pt idx="132">
                  <c:v>3.3344449866415794E-4</c:v>
                </c:pt>
                <c:pt idx="133">
                  <c:v>3.3420770240071088E-4</c:v>
                </c:pt>
                <c:pt idx="134">
                  <c:v>3.3497352203116837E-4</c:v>
                </c:pt>
                <c:pt idx="135">
                  <c:v>3.3574196948980243E-4</c:v>
                </c:pt>
                <c:pt idx="136">
                  <c:v>3.3651305677882462E-4</c:v>
                </c:pt>
                <c:pt idx="137">
                  <c:v>3.3728679596884358E-4</c:v>
                </c:pt>
                <c:pt idx="138">
                  <c:v>3.3806319919934429E-4</c:v>
                </c:pt>
                <c:pt idx="139">
                  <c:v>3.388422786791452E-4</c:v>
                </c:pt>
                <c:pt idx="140">
                  <c:v>3.3962404668688408E-4</c:v>
                </c:pt>
                <c:pt idx="141">
                  <c:v>3.4040851557149175E-4</c:v>
                </c:pt>
                <c:pt idx="142">
                  <c:v>3.4119569775266828E-4</c:v>
                </c:pt>
                <c:pt idx="143">
                  <c:v>3.4198560572138153E-4</c:v>
                </c:pt>
                <c:pt idx="144">
                  <c:v>3.4277825204034228E-4</c:v>
                </c:pt>
                <c:pt idx="145">
                  <c:v>3.4357364934451117E-4</c:v>
                </c:pt>
                <c:pt idx="146">
                  <c:v>3.4437181034158984E-4</c:v>
                </c:pt>
                <c:pt idx="147">
                  <c:v>3.4517274781251822E-4</c:v>
                </c:pt>
                <c:pt idx="148">
                  <c:v>3.4597647461199197E-4</c:v>
                </c:pt>
                <c:pt idx="149">
                  <c:v>3.4678300366895818E-4</c:v>
                </c:pt>
                <c:pt idx="150">
                  <c:v>3.4759234798714168E-4</c:v>
                </c:pt>
                <c:pt idx="151">
                  <c:v>3.4840452064555577E-4</c:v>
                </c:pt>
                <c:pt idx="152">
                  <c:v>3.4921953479902793E-4</c:v>
                </c:pt>
                <c:pt idx="153">
                  <c:v>3.5003740367871885E-4</c:v>
                </c:pt>
                <c:pt idx="154">
                  <c:v>3.5085814059266599E-4</c:v>
                </c:pt>
                <c:pt idx="155">
                  <c:v>3.5168175892630354E-4</c:v>
                </c:pt>
                <c:pt idx="156">
                  <c:v>3.5250827214301452E-4</c:v>
                </c:pt>
                <c:pt idx="157">
                  <c:v>3.5333769378466921E-4</c:v>
                </c:pt>
                <c:pt idx="158">
                  <c:v>3.5417003747216714E-4</c:v>
                </c:pt>
                <c:pt idx="159">
                  <c:v>3.5500531690600267E-4</c:v>
                </c:pt>
                <c:pt idx="160">
                  <c:v>3.5584354586680727E-4</c:v>
                </c:pt>
                <c:pt idx="161">
                  <c:v>3.5668473821592374E-4</c:v>
                </c:pt>
                <c:pt idx="162">
                  <c:v>3.5752890789596709E-4</c:v>
                </c:pt>
                <c:pt idx="163">
                  <c:v>3.5837606893138917E-4</c:v>
                </c:pt>
                <c:pt idx="164">
                  <c:v>3.5922623542906733E-4</c:v>
                </c:pt>
                <c:pt idx="165">
                  <c:v>3.6007942157886965E-4</c:v>
                </c:pt>
                <c:pt idx="166">
                  <c:v>3.6093564165425263E-4</c:v>
                </c:pt>
                <c:pt idx="167">
                  <c:v>3.6179491001284554E-4</c:v>
                </c:pt>
                <c:pt idx="168">
                  <c:v>3.6265724109703872E-4</c:v>
                </c:pt>
                <c:pt idx="169">
                  <c:v>3.635226494345945E-4</c:v>
                </c:pt>
                <c:pt idx="170">
                  <c:v>3.6439114963924629E-4</c:v>
                </c:pt>
                <c:pt idx="171">
                  <c:v>3.6526275641130115E-4</c:v>
                </c:pt>
                <c:pt idx="172">
                  <c:v>3.6613748453826633E-4</c:v>
                </c:pt>
                <c:pt idx="173">
                  <c:v>3.6701534889546281E-4</c:v>
                </c:pt>
                <c:pt idx="174">
                  <c:v>3.6789636444664337E-4</c:v>
                </c:pt>
                <c:pt idx="175">
                  <c:v>3.6878054624463668E-4</c:v>
                </c:pt>
                <c:pt idx="176">
                  <c:v>3.69667909431966E-4</c:v>
                </c:pt>
                <c:pt idx="177">
                  <c:v>3.7055846924150313E-4</c:v>
                </c:pt>
                <c:pt idx="178">
                  <c:v>3.7145224099710843E-4</c:v>
                </c:pt>
                <c:pt idx="179">
                  <c:v>3.7234924011427472E-4</c:v>
                </c:pt>
                <c:pt idx="180">
                  <c:v>3.7324948210079877E-4</c:v>
                </c:pt>
                <c:pt idx="181">
                  <c:v>3.7415298255742577E-4</c:v>
                </c:pt>
                <c:pt idx="182">
                  <c:v>3.7505975717853142E-4</c:v>
                </c:pt>
                <c:pt idx="183">
                  <c:v>3.7596982175278873E-4</c:v>
                </c:pt>
                <c:pt idx="184">
                  <c:v>3.7688319216383964E-4</c:v>
                </c:pt>
                <c:pt idx="185">
                  <c:v>3.7779988439099225E-4</c:v>
                </c:pt>
                <c:pt idx="186">
                  <c:v>3.7871991450990407E-4</c:v>
                </c:pt>
                <c:pt idx="187">
                  <c:v>3.7964329869327165E-4</c:v>
                </c:pt>
                <c:pt idx="188">
                  <c:v>3.8057005321154433E-4</c:v>
                </c:pt>
                <c:pt idx="189">
                  <c:v>3.8150019443362562E-4</c:v>
                </c:pt>
                <c:pt idx="190">
                  <c:v>3.8243373882758039E-4</c:v>
                </c:pt>
                <c:pt idx="191">
                  <c:v>3.8337070296136854E-4</c:v>
                </c:pt>
                <c:pt idx="192">
                  <c:v>3.8431110350355401E-4</c:v>
                </c:pt>
                <c:pt idx="193">
                  <c:v>3.8525495722405097E-4</c:v>
                </c:pt>
                <c:pt idx="194">
                  <c:v>3.8620228099485525E-4</c:v>
                </c:pt>
                <c:pt idx="195">
                  <c:v>3.8715309179078217E-4</c:v>
                </c:pt>
                <c:pt idx="196">
                  <c:v>3.8810740669023168E-4</c:v>
                </c:pt>
                <c:pt idx="197">
                  <c:v>3.8906524287592783E-4</c:v>
                </c:pt>
                <c:pt idx="198">
                  <c:v>3.9002661763569738E-4</c:v>
                </c:pt>
                <c:pt idx="199">
                  <c:v>3.9099154836323252E-4</c:v>
                </c:pt>
                <c:pt idx="200">
                  <c:v>3.9196005255886086E-4</c:v>
                </c:pt>
                <c:pt idx="201">
                  <c:v>3.9293214783034364E-4</c:v>
                </c:pt>
                <c:pt idx="202">
                  <c:v>3.9390785189364735E-4</c:v>
                </c:pt>
                <c:pt idx="203">
                  <c:v>3.9488718257375577E-4</c:v>
                </c:pt>
                <c:pt idx="204">
                  <c:v>3.95870157805464E-4</c:v>
                </c:pt>
                <c:pt idx="205">
                  <c:v>3.9685679563419314E-4</c:v>
                </c:pt>
                <c:pt idx="206">
                  <c:v>3.9784711421679829E-4</c:v>
                </c:pt>
                <c:pt idx="207">
                  <c:v>3.9884113182240774E-4</c:v>
                </c:pt>
                <c:pt idx="208">
                  <c:v>3.9983886683323677E-4</c:v>
                </c:pt>
                <c:pt idx="209">
                  <c:v>4.0084033774544112E-4</c:v>
                </c:pt>
                <c:pt idx="210">
                  <c:v>4.0184556316995572E-4</c:v>
                </c:pt>
                <c:pt idx="211">
                  <c:v>4.028545618333411E-4</c:v>
                </c:pt>
                <c:pt idx="212">
                  <c:v>4.0386735257865879E-4</c:v>
                </c:pt>
                <c:pt idx="213">
                  <c:v>4.0488395436632103E-4</c:v>
                </c:pt>
                <c:pt idx="214">
                  <c:v>4.0590438627498179E-4</c:v>
                </c:pt>
                <c:pt idx="215">
                  <c:v>4.069286675024127E-4</c:v>
                </c:pt>
                <c:pt idx="216">
                  <c:v>4.0795681736638628E-4</c:v>
                </c:pt>
                <c:pt idx="217">
                  <c:v>4.0898885530559029E-4</c:v>
                </c:pt>
                <c:pt idx="218">
                  <c:v>4.1002480088051538E-4</c:v>
                </c:pt>
                <c:pt idx="219">
                  <c:v>4.1106467377438442E-4</c:v>
                </c:pt>
                <c:pt idx="220">
                  <c:v>4.1210849379406624E-4</c:v>
                </c:pt>
                <c:pt idx="221">
                  <c:v>4.1315628087100888E-4</c:v>
                </c:pt>
                <c:pt idx="222">
                  <c:v>4.1420805506216902E-4</c:v>
                </c:pt>
                <c:pt idx="223">
                  <c:v>4.1526383655097435E-4</c:v>
                </c:pt>
                <c:pt idx="224">
                  <c:v>4.1632364564825932E-4</c:v>
                </c:pt>
                <c:pt idx="225">
                  <c:v>4.1738750279324451E-4</c:v>
                </c:pt>
                <c:pt idx="226">
                  <c:v>4.1845542855450111E-4</c:v>
                </c:pt>
                <c:pt idx="227">
                  <c:v>4.1952744363092323E-4</c:v>
                </c:pt>
                <c:pt idx="228">
                  <c:v>4.2060356885273377E-4</c:v>
                </c:pt>
                <c:pt idx="229">
                  <c:v>4.2168382518246224E-4</c:v>
                </c:pt>
                <c:pt idx="230">
                  <c:v>4.2276823371596749E-4</c:v>
                </c:pt>
                <c:pt idx="231">
                  <c:v>4.2385681568344599E-4</c:v>
                </c:pt>
                <c:pt idx="232">
                  <c:v>4.2494959245044812E-4</c:v>
                </c:pt>
                <c:pt idx="233">
                  <c:v>4.260465855189285E-4</c:v>
                </c:pt>
                <c:pt idx="234">
                  <c:v>4.2714781652826846E-4</c:v>
                </c:pt>
                <c:pt idx="235">
                  <c:v>4.2825330725634517E-4</c:v>
                </c:pt>
                <c:pt idx="236">
                  <c:v>4.2936307962058491E-4</c:v>
                </c:pt>
                <c:pt idx="237">
                  <c:v>4.3047715567902552E-4</c:v>
                </c:pt>
                <c:pt idx="238">
                  <c:v>4.3159555763141219E-4</c:v>
                </c:pt>
                <c:pt idx="239">
                  <c:v>4.3271830782027612E-4</c:v>
                </c:pt>
                <c:pt idx="240">
                  <c:v>4.3384542873203938E-4</c:v>
                </c:pt>
                <c:pt idx="241">
                  <c:v>4.3497694299811357E-4</c:v>
                </c:pt>
                <c:pt idx="242">
                  <c:v>4.3611287339603719E-4</c:v>
                </c:pt>
                <c:pt idx="243">
                  <c:v>4.3725324285058363E-4</c:v>
                </c:pt>
                <c:pt idx="244">
                  <c:v>4.3839807443491906E-4</c:v>
                </c:pt>
                <c:pt idx="245">
                  <c:v>4.3954739137174397E-4</c:v>
                </c:pt>
                <c:pt idx="246">
                  <c:v>4.4070121703444531E-4</c:v>
                </c:pt>
                <c:pt idx="247">
                  <c:v>4.4185957494828512E-4</c:v>
                </c:pt>
                <c:pt idx="248">
                  <c:v>4.4302248879156061E-4</c:v>
                </c:pt>
                <c:pt idx="249">
                  <c:v>4.4418998239681402E-4</c:v>
                </c:pt>
                <c:pt idx="250">
                  <c:v>4.4536207975202739E-4</c:v>
                </c:pt>
                <c:pt idx="251">
                  <c:v>4.465388050018278E-4</c:v>
                </c:pt>
                <c:pt idx="252">
                  <c:v>4.4772018244873014E-4</c:v>
                </c:pt>
                <c:pt idx="253">
                  <c:v>4.4890623655435179E-4</c:v>
                </c:pt>
                <c:pt idx="254">
                  <c:v>4.5009699194067747E-4</c:v>
                </c:pt>
                <c:pt idx="255">
                  <c:v>4.5129247339130988E-4</c:v>
                </c:pt>
                <c:pt idx="256">
                  <c:v>4.5249270585273063E-4</c:v>
                </c:pt>
                <c:pt idx="257">
                  <c:v>4.5369771443559817E-4</c:v>
                </c:pt>
                <c:pt idx="258">
                  <c:v>4.5490752441603214E-4</c:v>
                </c:pt>
                <c:pt idx="259">
                  <c:v>4.5612216123691037E-4</c:v>
                </c:pt>
                <c:pt idx="260">
                  <c:v>4.5734165050920152E-4</c:v>
                </c:pt>
                <c:pt idx="261">
                  <c:v>4.5856601801328616E-4</c:v>
                </c:pt>
                <c:pt idx="262">
                  <c:v>4.5979528970028935E-4</c:v>
                </c:pt>
                <c:pt idx="263">
                  <c:v>4.6102949169345321E-4</c:v>
                </c:pt>
                <c:pt idx="264">
                  <c:v>4.6226865028948074E-4</c:v>
                </c:pt>
                <c:pt idx="265">
                  <c:v>4.635127919599339E-4</c:v>
                </c:pt>
                <c:pt idx="266">
                  <c:v>4.647619433526163E-4</c:v>
                </c:pt>
                <c:pt idx="267">
                  <c:v>4.660161312929691E-4</c:v>
                </c:pt>
                <c:pt idx="268">
                  <c:v>4.6727538278550746E-4</c:v>
                </c:pt>
                <c:pt idx="269">
                  <c:v>4.6853972501522854E-4</c:v>
                </c:pt>
                <c:pt idx="270">
                  <c:v>4.6980918534907464E-4</c:v>
                </c:pt>
                <c:pt idx="271">
                  <c:v>4.7108379133738198E-4</c:v>
                </c:pt>
                <c:pt idx="272">
                  <c:v>4.7236357071534223E-4</c:v>
                </c:pt>
                <c:pt idx="273">
                  <c:v>4.7364855140450437E-4</c:v>
                </c:pt>
                <c:pt idx="274">
                  <c:v>4.7493876151426408E-4</c:v>
                </c:pt>
                <c:pt idx="275">
                  <c:v>4.7623422934336713E-4</c:v>
                </c:pt>
                <c:pt idx="276">
                  <c:v>4.7753498338145314E-4</c:v>
                </c:pt>
                <c:pt idx="277">
                  <c:v>4.7884105231058748E-4</c:v>
                </c:pt>
                <c:pt idx="278">
                  <c:v>4.8015246500680728E-4</c:v>
                </c:pt>
                <c:pt idx="279">
                  <c:v>4.8146925054171226E-4</c:v>
                </c:pt>
                <c:pt idx="280">
                  <c:v>4.8279143818402514E-4</c:v>
                </c:pt>
                <c:pt idx="281">
                  <c:v>4.8411905740121164E-4</c:v>
                </c:pt>
                <c:pt idx="282">
                  <c:v>4.8545213786108679E-4</c:v>
                </c:pt>
                <c:pt idx="283">
                  <c:v>4.8679070943343465E-4</c:v>
                </c:pt>
                <c:pt idx="284">
                  <c:v>4.8813480219167543E-4</c:v>
                </c:pt>
                <c:pt idx="285">
                  <c:v>4.894844464145016E-4</c:v>
                </c:pt>
                <c:pt idx="286">
                  <c:v>4.9083967258757512E-4</c:v>
                </c:pt>
                <c:pt idx="287">
                  <c:v>4.9220051140521238E-4</c:v>
                </c:pt>
                <c:pt idx="288">
                  <c:v>4.9356699377208152E-4</c:v>
                </c:pt>
                <c:pt idx="289">
                  <c:v>4.9493915080495025E-4</c:v>
                </c:pt>
                <c:pt idx="290">
                  <c:v>4.9631701383440121E-4</c:v>
                </c:pt>
                <c:pt idx="291">
                  <c:v>4.9770061440661251E-4</c:v>
                </c:pt>
                <c:pt idx="292">
                  <c:v>4.9908998428511953E-4</c:v>
                </c:pt>
                <c:pt idx="293">
                  <c:v>5.0048515545261254E-4</c:v>
                </c:pt>
                <c:pt idx="294">
                  <c:v>5.0188616011273362E-4</c:v>
                </c:pt>
                <c:pt idx="295">
                  <c:v>5.0329303069192083E-4</c:v>
                </c:pt>
                <c:pt idx="296">
                  <c:v>5.0470579984124352E-4</c:v>
                </c:pt>
                <c:pt idx="297">
                  <c:v>5.0612450043825349E-4</c:v>
                </c:pt>
                <c:pt idx="298">
                  <c:v>5.0754916558888694E-4</c:v>
                </c:pt>
                <c:pt idx="299">
                  <c:v>5.0897982862933638E-4</c:v>
                </c:pt>
                <c:pt idx="300">
                  <c:v>5.1041652312798936E-4</c:v>
                </c:pt>
                <c:pt idx="301">
                  <c:v>5.1185928288735257E-4</c:v>
                </c:pt>
                <c:pt idx="302">
                  <c:v>5.1330814194599594E-4</c:v>
                </c:pt>
                <c:pt idx="303">
                  <c:v>5.1476313458054691E-4</c:v>
                </c:pt>
                <c:pt idx="304">
                  <c:v>5.1622429530765596E-4</c:v>
                </c:pt>
                <c:pt idx="305">
                  <c:v>5.1769165888603018E-4</c:v>
                </c:pt>
                <c:pt idx="306">
                  <c:v>5.1916526031845313E-4</c:v>
                </c:pt>
                <c:pt idx="307">
                  <c:v>5.2064513485382583E-4</c:v>
                </c:pt>
                <c:pt idx="308">
                  <c:v>5.2213131798925559E-4</c:v>
                </c:pt>
                <c:pt idx="309">
                  <c:v>5.2362384547213726E-4</c:v>
                </c:pt>
                <c:pt idx="310">
                  <c:v>5.2512275330225319E-4</c:v>
                </c:pt>
                <c:pt idx="311">
                  <c:v>5.2662807773392576E-4</c:v>
                </c:pt>
                <c:pt idx="312">
                  <c:v>5.2813985527815814E-4</c:v>
                </c:pt>
                <c:pt idx="313">
                  <c:v>5.2965812270479914E-4</c:v>
                </c:pt>
                <c:pt idx="314">
                  <c:v>5.3118291704476093E-4</c:v>
                </c:pt>
                <c:pt idx="315">
                  <c:v>5.3271427559220888E-4</c:v>
                </c:pt>
                <c:pt idx="316">
                  <c:v>5.3425223590682362E-4</c:v>
                </c:pt>
                <c:pt idx="317">
                  <c:v>5.3579683581605152E-4</c:v>
                </c:pt>
                <c:pt idx="318">
                  <c:v>5.3734811341737694E-4</c:v>
                </c:pt>
                <c:pt idx="319">
                  <c:v>5.3890610708065231E-4</c:v>
                </c:pt>
                <c:pt idx="320">
                  <c:v>5.4047085545039881E-4</c:v>
                </c:pt>
                <c:pt idx="321">
                  <c:v>5.4204239744818196E-4</c:v>
                </c:pt>
                <c:pt idx="322">
                  <c:v>5.4362077227497702E-4</c:v>
                </c:pt>
                <c:pt idx="323">
                  <c:v>5.4520601941355573E-4</c:v>
                </c:pt>
                <c:pt idx="324">
                  <c:v>5.4679817863093462E-4</c:v>
                </c:pt>
                <c:pt idx="325">
                  <c:v>5.4839728998079345E-4</c:v>
                </c:pt>
                <c:pt idx="326">
                  <c:v>5.5000339380597077E-4</c:v>
                </c:pt>
                <c:pt idx="327">
                  <c:v>5.5161653074094598E-4</c:v>
                </c:pt>
                <c:pt idx="328">
                  <c:v>5.5323674171436812E-4</c:v>
                </c:pt>
                <c:pt idx="329">
                  <c:v>5.5486406795158681E-4</c:v>
                </c:pt>
                <c:pt idx="330">
                  <c:v>5.5649855097725102E-4</c:v>
                </c:pt>
                <c:pt idx="331">
                  <c:v>5.5814023261787585E-4</c:v>
                </c:pt>
                <c:pt idx="332">
                  <c:v>5.5978915500449491E-4</c:v>
                </c:pt>
                <c:pt idx="333">
                  <c:v>5.6144536057529785E-4</c:v>
                </c:pt>
                <c:pt idx="334">
                  <c:v>5.6310889207829772E-4</c:v>
                </c:pt>
                <c:pt idx="335">
                  <c:v>5.6477979257406135E-4</c:v>
                </c:pt>
                <c:pt idx="336">
                  <c:v>5.6645810543841184E-4</c:v>
                </c:pt>
                <c:pt idx="337">
                  <c:v>5.6814387436521425E-4</c:v>
                </c:pt>
                <c:pt idx="338">
                  <c:v>5.6983714336915239E-4</c:v>
                </c:pt>
                <c:pt idx="339">
                  <c:v>5.715379567885336E-4</c:v>
                </c:pt>
                <c:pt idx="340">
                  <c:v>5.7324635928816087E-4</c:v>
                </c:pt>
                <c:pt idx="341">
                  <c:v>5.7496239586217555E-4</c:v>
                </c:pt>
                <c:pt idx="342">
                  <c:v>5.7668611183698843E-4</c:v>
                </c:pt>
                <c:pt idx="343">
                  <c:v>5.7841755287420151E-4</c:v>
                </c:pt>
                <c:pt idx="344">
                  <c:v>5.8015676497355864E-4</c:v>
                </c:pt>
                <c:pt idx="345">
                  <c:v>5.8190379447596379E-4</c:v>
                </c:pt>
                <c:pt idx="346">
                  <c:v>5.8365868806649378E-4</c:v>
                </c:pt>
                <c:pt idx="347">
                  <c:v>5.854214927774415E-4</c:v>
                </c:pt>
                <c:pt idx="348">
                  <c:v>5.8719225599142733E-4</c:v>
                </c:pt>
                <c:pt idx="349">
                  <c:v>5.8897102544450651E-4</c:v>
                </c:pt>
                <c:pt idx="350">
                  <c:v>5.9075784922930864E-4</c:v>
                </c:pt>
                <c:pt idx="351">
                  <c:v>5.9255277579824931E-4</c:v>
                </c:pt>
                <c:pt idx="352">
                  <c:v>5.9435585396671524E-4</c:v>
                </c:pt>
                <c:pt idx="353">
                  <c:v>5.9616713291634361E-4</c:v>
                </c:pt>
                <c:pt idx="354">
                  <c:v>5.9798666219829382E-4</c:v>
                </c:pt>
                <c:pt idx="355">
                  <c:v>5.9981449173655322E-4</c:v>
                </c:pt>
                <c:pt idx="356">
                  <c:v>6.0165067183132052E-4</c:v>
                </c:pt>
                <c:pt idx="357">
                  <c:v>6.0349525316235968E-4</c:v>
                </c:pt>
                <c:pt idx="358">
                  <c:v>6.0534828679245319E-4</c:v>
                </c:pt>
                <c:pt idx="359">
                  <c:v>6.0720982417084902E-4</c:v>
                </c:pt>
                <c:pt idx="360">
                  <c:v>6.0907991713674426E-4</c:v>
                </c:pt>
                <c:pt idx="361">
                  <c:v>6.1095861792284255E-4</c:v>
                </c:pt>
                <c:pt idx="362">
                  <c:v>6.1284597915891139E-4</c:v>
                </c:pt>
                <c:pt idx="363">
                  <c:v>6.1474205387537675E-4</c:v>
                </c:pt>
                <c:pt idx="364">
                  <c:v>6.1664689550699429E-4</c:v>
                </c:pt>
                <c:pt idx="365">
                  <c:v>6.1856055789652042E-4</c:v>
                </c:pt>
                <c:pt idx="366">
                  <c:v>6.2048309529842249E-4</c:v>
                </c:pt>
                <c:pt idx="367">
                  <c:v>6.2241456238267131E-4</c:v>
                </c:pt>
                <c:pt idx="368">
                  <c:v>6.2435501423850908E-4</c:v>
                </c:pt>
                <c:pt idx="369">
                  <c:v>6.2630450637832236E-4</c:v>
                </c:pt>
                <c:pt idx="370">
                  <c:v>6.2826309474151357E-4</c:v>
                </c:pt>
                <c:pt idx="371">
                  <c:v>6.3023083569841169E-4</c:v>
                </c:pt>
                <c:pt idx="372">
                  <c:v>6.3220778605427145E-4</c:v>
                </c:pt>
                <c:pt idx="373">
                  <c:v>6.3419400305324606E-4</c:v>
                </c:pt>
                <c:pt idx="374">
                  <c:v>6.3618954438247205E-4</c:v>
                </c:pt>
                <c:pt idx="375">
                  <c:v>6.3819446817615108E-4</c:v>
                </c:pt>
                <c:pt idx="376">
                  <c:v>6.4020883301967621E-4</c:v>
                </c:pt>
                <c:pt idx="377">
                  <c:v>6.422326979538481E-4</c:v>
                </c:pt>
                <c:pt idx="378">
                  <c:v>6.4426612247906812E-4</c:v>
                </c:pt>
                <c:pt idx="379">
                  <c:v>6.4630916655964517E-4</c:v>
                </c:pt>
                <c:pt idx="380">
                  <c:v>6.4836189062809891E-4</c:v>
                </c:pt>
                <c:pt idx="381">
                  <c:v>6.5042435558953647E-4</c:v>
                </c:pt>
                <c:pt idx="382">
                  <c:v>6.5249662282604965E-4</c:v>
                </c:pt>
                <c:pt idx="383">
                  <c:v>6.5457875420121077E-4</c:v>
                </c:pt>
                <c:pt idx="384">
                  <c:v>6.5667081206454629E-4</c:v>
                </c:pt>
                <c:pt idx="385">
                  <c:v>6.5877285925613083E-4</c:v>
                </c:pt>
                <c:pt idx="386">
                  <c:v>6.608849591111845E-4</c:v>
                </c:pt>
                <c:pt idx="387">
                  <c:v>6.630071754647177E-4</c:v>
                </c:pt>
                <c:pt idx="388">
                  <c:v>6.6513957265627725E-4</c:v>
                </c:pt>
                <c:pt idx="389">
                  <c:v>6.6728221553467165E-4</c:v>
                </c:pt>
                <c:pt idx="390">
                  <c:v>6.6943516946281966E-4</c:v>
                </c:pt>
                <c:pt idx="391">
                  <c:v>6.7159850032260434E-4</c:v>
                </c:pt>
                <c:pt idx="392">
                  <c:v>6.7377227451978093E-4</c:v>
                </c:pt>
                <c:pt idx="393">
                  <c:v>6.7595655898898641E-4</c:v>
                </c:pt>
                <c:pt idx="394">
                  <c:v>6.7815142119873181E-4</c:v>
                </c:pt>
                <c:pt idx="395">
                  <c:v>6.8035692915652301E-4</c:v>
                </c:pt>
                <c:pt idx="396">
                  <c:v>6.825731514139839E-4</c:v>
                </c:pt>
                <c:pt idx="397">
                  <c:v>6.8480015707206635E-4</c:v>
                </c:pt>
                <c:pt idx="398">
                  <c:v>6.8703801578628705E-4</c:v>
                </c:pt>
                <c:pt idx="399">
                  <c:v>6.8928679777207919E-4</c:v>
                </c:pt>
                <c:pt idx="400">
                  <c:v>6.9154657381012682E-4</c:v>
                </c:pt>
                <c:pt idx="401">
                  <c:v>6.9381741525183541E-4</c:v>
                </c:pt>
                <c:pt idx="402">
                  <c:v>6.9609939402481228E-4</c:v>
                </c:pt>
                <c:pt idx="403">
                  <c:v>6.9839258263840783E-4</c:v>
                </c:pt>
                <c:pt idx="404">
                  <c:v>7.0069705418937165E-4</c:v>
                </c:pt>
                <c:pt idx="405">
                  <c:v>7.0301288236749215E-4</c:v>
                </c:pt>
                <c:pt idx="406">
                  <c:v>7.0534014146138063E-4</c:v>
                </c:pt>
                <c:pt idx="407">
                  <c:v>7.0767890636426445E-4</c:v>
                </c:pt>
                <c:pt idx="408">
                  <c:v>7.1002925257984857E-4</c:v>
                </c:pt>
                <c:pt idx="409">
                  <c:v>7.1239125622829492E-4</c:v>
                </c:pt>
                <c:pt idx="410">
                  <c:v>7.1476499405218866E-4</c:v>
                </c:pt>
                <c:pt idx="411">
                  <c:v>7.1715054342265383E-4</c:v>
                </c:pt>
                <c:pt idx="412">
                  <c:v>7.1954798234548291E-4</c:v>
                </c:pt>
                <c:pt idx="413">
                  <c:v>7.2195738946733757E-4</c:v>
                </c:pt>
                <c:pt idx="414">
                  <c:v>7.2437884408206718E-4</c:v>
                </c:pt>
                <c:pt idx="415">
                  <c:v>7.2681242613704597E-4</c:v>
                </c:pt>
                <c:pt idx="416">
                  <c:v>7.2925821623961453E-4</c:v>
                </c:pt>
                <c:pt idx="417">
                  <c:v>7.3171629566356176E-4</c:v>
                </c:pt>
                <c:pt idx="418">
                  <c:v>7.341867463557429E-4</c:v>
                </c:pt>
                <c:pt idx="419">
                  <c:v>7.3666965094268855E-4</c:v>
                </c:pt>
                <c:pt idx="420">
                  <c:v>7.3916509273737416E-4</c:v>
                </c:pt>
                <c:pt idx="421">
                  <c:v>7.4167315574601069E-4</c:v>
                </c:pt>
                <c:pt idx="422">
                  <c:v>7.4419392467491442E-4</c:v>
                </c:pt>
                <c:pt idx="423">
                  <c:v>7.4672748493751103E-4</c:v>
                </c:pt>
                <c:pt idx="424">
                  <c:v>7.4927392266133552E-4</c:v>
                </c:pt>
                <c:pt idx="425">
                  <c:v>7.518333246952011E-4</c:v>
                </c:pt>
                <c:pt idx="426">
                  <c:v>7.5440577861638977E-4</c:v>
                </c:pt>
                <c:pt idx="427">
                  <c:v>7.5699137273792932E-4</c:v>
                </c:pt>
                <c:pt idx="428">
                  <c:v>7.5959019611601165E-4</c:v>
                </c:pt>
                <c:pt idx="429">
                  <c:v>7.6220233855740999E-4</c:v>
                </c:pt>
                <c:pt idx="430">
                  <c:v>7.6482789062707062E-4</c:v>
                </c:pt>
                <c:pt idx="431">
                  <c:v>7.6746694365573435E-4</c:v>
                </c:pt>
                <c:pt idx="432">
                  <c:v>7.7011958974764643E-4</c:v>
                </c:pt>
                <c:pt idx="433">
                  <c:v>7.7278592178841123E-4</c:v>
                </c:pt>
                <c:pt idx="434">
                  <c:v>7.7546603345288482E-4</c:v>
                </c:pt>
                <c:pt idx="435">
                  <c:v>7.7816001921315935E-4</c:v>
                </c:pt>
                <c:pt idx="436">
                  <c:v>7.8086797434669716E-4</c:v>
                </c:pt>
                <c:pt idx="437">
                  <c:v>7.8358999494450548E-4</c:v>
                </c:pt>
                <c:pt idx="438">
                  <c:v>7.8632617791940637E-4</c:v>
                </c:pt>
                <c:pt idx="439">
                  <c:v>7.8907662101446825E-4</c:v>
                </c:pt>
                <c:pt idx="440">
                  <c:v>7.9184142281144216E-4</c:v>
                </c:pt>
                <c:pt idx="441">
                  <c:v>7.9462068273939248E-4</c:v>
                </c:pt>
                <c:pt idx="442">
                  <c:v>7.9741450108336781E-4</c:v>
                </c:pt>
                <c:pt idx="443">
                  <c:v>8.0022297899317381E-4</c:v>
                </c:pt>
                <c:pt idx="444">
                  <c:v>8.0304621849231503E-4</c:v>
                </c:pt>
                <c:pt idx="445">
                  <c:v>8.0588432248694739E-4</c:v>
                </c:pt>
                <c:pt idx="446">
                  <c:v>8.0873739477503278E-4</c:v>
                </c:pt>
                <c:pt idx="447">
                  <c:v>8.116055400555417E-4</c:v>
                </c:pt>
                <c:pt idx="448">
                  <c:v>8.1448886393776165E-4</c:v>
                </c:pt>
                <c:pt idx="449">
                  <c:v>8.173874729507809E-4</c:v>
                </c:pt>
                <c:pt idx="450">
                  <c:v>8.2030147455302313E-4</c:v>
                </c:pt>
                <c:pt idx="451">
                  <c:v>8.2323097714189983E-4</c:v>
                </c:pt>
                <c:pt idx="452">
                  <c:v>8.2617609006363675E-4</c:v>
                </c:pt>
                <c:pt idx="453">
                  <c:v>8.2913692362316131E-4</c:v>
                </c:pt>
                <c:pt idx="454">
                  <c:v>8.3211358909410639E-4</c:v>
                </c:pt>
                <c:pt idx="455">
                  <c:v>8.3510619872900695E-4</c:v>
                </c:pt>
                <c:pt idx="456">
                  <c:v>8.3811486576951461E-4</c:v>
                </c:pt>
                <c:pt idx="457">
                  <c:v>8.4113970445684211E-4</c:v>
                </c:pt>
                <c:pt idx="458">
                  <c:v>8.4418083004226478E-4</c:v>
                </c:pt>
                <c:pt idx="459">
                  <c:v>8.4723835879774916E-4</c:v>
                </c:pt>
                <c:pt idx="460">
                  <c:v>8.503124080267839E-4</c:v>
                </c:pt>
                <c:pt idx="461">
                  <c:v>8.5340309607523531E-4</c:v>
                </c:pt>
                <c:pt idx="462">
                  <c:v>8.5651054234244341E-4</c:v>
                </c:pt>
                <c:pt idx="463">
                  <c:v>8.5963486729238284E-4</c:v>
                </c:pt>
                <c:pt idx="464">
                  <c:v>8.6277619246496063E-4</c:v>
                </c:pt>
                <c:pt idx="465">
                  <c:v>8.6593464048752625E-4</c:v>
                </c:pt>
                <c:pt idx="466">
                  <c:v>8.6911033508641356E-4</c:v>
                </c:pt>
                <c:pt idx="467">
                  <c:v>8.7230340109873588E-4</c:v>
                </c:pt>
                <c:pt idx="468">
                  <c:v>8.7551396448424601E-4</c:v>
                </c:pt>
                <c:pt idx="469">
                  <c:v>8.7874215233738767E-4</c:v>
                </c:pt>
                <c:pt idx="470">
                  <c:v>8.8198809289945202E-4</c:v>
                </c:pt>
                <c:pt idx="471">
                  <c:v>8.8525191557096777E-4</c:v>
                </c:pt>
                <c:pt idx="472">
                  <c:v>8.8853375092413282E-4</c:v>
                </c:pt>
                <c:pt idx="473">
                  <c:v>8.9183373071551378E-4</c:v>
                </c:pt>
                <c:pt idx="474">
                  <c:v>8.9515198789883073E-4</c:v>
                </c:pt>
                <c:pt idx="475">
                  <c:v>8.9848865663789848E-4</c:v>
                </c:pt>
                <c:pt idx="476">
                  <c:v>9.018438723198104E-4</c:v>
                </c:pt>
                <c:pt idx="477">
                  <c:v>9.0521777156816932E-4</c:v>
                </c:pt>
                <c:pt idx="478">
                  <c:v>9.0861049225660388E-4</c:v>
                </c:pt>
                <c:pt idx="479">
                  <c:v>9.1202217352237514E-4</c:v>
                </c:pt>
                <c:pt idx="480">
                  <c:v>9.1545295578015628E-4</c:v>
                </c:pt>
                <c:pt idx="481">
                  <c:v>9.1890298073606525E-4</c:v>
                </c:pt>
                <c:pt idx="482">
                  <c:v>9.2237239140175614E-4</c:v>
                </c:pt>
                <c:pt idx="483">
                  <c:v>9.2586133210880871E-4</c:v>
                </c:pt>
                <c:pt idx="484">
                  <c:v>9.2936994852321395E-4</c:v>
                </c:pt>
                <c:pt idx="485">
                  <c:v>9.3289838766008972E-4</c:v>
                </c:pt>
                <c:pt idx="486">
                  <c:v>9.3644679789853941E-4</c:v>
                </c:pt>
                <c:pt idx="487">
                  <c:v>9.4001532899677838E-4</c:v>
                </c:pt>
                <c:pt idx="488">
                  <c:v>9.4360413210738245E-4</c:v>
                </c:pt>
                <c:pt idx="489">
                  <c:v>9.4721335979273079E-4</c:v>
                </c:pt>
                <c:pt idx="490">
                  <c:v>9.5084316604073004E-4</c:v>
                </c:pt>
                <c:pt idx="491">
                  <c:v>9.5449370628061705E-4</c:v>
                </c:pt>
                <c:pt idx="492">
                  <c:v>9.5816513739908871E-4</c:v>
                </c:pt>
                <c:pt idx="493">
                  <c:v>9.6185761775655792E-4</c:v>
                </c:pt>
                <c:pt idx="494">
                  <c:v>9.6557130720361848E-4</c:v>
                </c:pt>
                <c:pt idx="495">
                  <c:v>9.6930636709780763E-4</c:v>
                </c:pt>
                <c:pt idx="496">
                  <c:v>9.7306296032046054E-4</c:v>
                </c:pt>
                <c:pt idx="497">
                  <c:v>9.7684125129390929E-4</c:v>
                </c:pt>
                <c:pt idx="498">
                  <c:v>9.8064140599882243E-4</c:v>
                </c:pt>
                <c:pt idx="499">
                  <c:v>9.8446359199176863E-4</c:v>
                </c:pt>
                <c:pt idx="500">
                  <c:v>9.8830797842309635E-4</c:v>
                </c:pt>
                <c:pt idx="501">
                  <c:v>9.9217473605492032E-4</c:v>
                </c:pt>
                <c:pt idx="502">
                  <c:v>9.9606403727946929E-4</c:v>
                </c:pt>
                <c:pt idx="503">
                  <c:v>9.9997605613758359E-4</c:v>
                </c:pt>
                <c:pt idx="504">
                  <c:v>1.003910968337505E-3</c:v>
                </c:pt>
                <c:pt idx="505">
                  <c:v>1.0078689512738623E-3</c:v>
                </c:pt>
                <c:pt idx="506">
                  <c:v>1.0118501840470071E-3</c:v>
                </c:pt>
                <c:pt idx="507">
                  <c:v>1.0158548474824669E-3</c:v>
                </c:pt>
                <c:pt idx="508">
                  <c:v>1.0198831241507954E-3</c:v>
                </c:pt>
                <c:pt idx="509">
                  <c:v>1.0239351983875925E-3</c:v>
                </c:pt>
                <c:pt idx="510">
                  <c:v>1.0280112563137911E-3</c:v>
                </c:pt>
                <c:pt idx="511">
                  <c:v>1.0321114858563062E-3</c:v>
                </c:pt>
                <c:pt idx="512">
                  <c:v>1.0362360767688203E-3</c:v>
                </c:pt>
                <c:pt idx="513">
                  <c:v>1.0403852206529866E-3</c:v>
                </c:pt>
                <c:pt idx="514">
                  <c:v>1.0445591109798206E-3</c:v>
                </c:pt>
                <c:pt idx="515">
                  <c:v>1.0487579431113809E-3</c:v>
                </c:pt>
                <c:pt idx="516">
                  <c:v>1.0529819143228342E-3</c:v>
                </c:pt>
                <c:pt idx="517">
                  <c:v>1.0572312238246739E-3</c:v>
                </c:pt>
                <c:pt idx="518">
                  <c:v>1.0615060727853841E-3</c:v>
                </c:pt>
                <c:pt idx="519">
                  <c:v>1.0658066643543E-3</c:v>
                </c:pt>
                <c:pt idx="520">
                  <c:v>1.0701332036848388E-3</c:v>
                </c:pt>
                <c:pt idx="521">
                  <c:v>1.0744858979579853E-3</c:v>
                </c:pt>
                <c:pt idx="522">
                  <c:v>1.0788649564062039E-3</c:v>
                </c:pt>
                <c:pt idx="523">
                  <c:v>1.0832705903375279E-3</c:v>
                </c:pt>
                <c:pt idx="524">
                  <c:v>1.0877030131601253E-3</c:v>
                </c:pt>
                <c:pt idx="525">
                  <c:v>1.0921624404071025E-3</c:v>
                </c:pt>
                <c:pt idx="526">
                  <c:v>1.096649089761642E-3</c:v>
                </c:pt>
                <c:pt idx="527">
                  <c:v>1.10116318108259E-3</c:v>
                </c:pt>
                <c:pt idx="528">
                  <c:v>1.1057049364302386E-3</c:v>
                </c:pt>
                <c:pt idx="529">
                  <c:v>1.1102745800926198E-3</c:v>
                </c:pt>
                <c:pt idx="530">
                  <c:v>1.1148723386120542E-3</c:v>
                </c:pt>
                <c:pt idx="531">
                  <c:v>1.1194984408120676E-3</c:v>
                </c:pt>
                <c:pt idx="532">
                  <c:v>1.1241531178247852E-3</c:v>
                </c:pt>
                <c:pt idx="533">
                  <c:v>1.1288366031185443E-3</c:v>
                </c:pt>
                <c:pt idx="534">
                  <c:v>1.1335491325260494E-3</c:v>
                </c:pt>
                <c:pt idx="535">
                  <c:v>1.1382909442728133E-3</c:v>
                </c:pt>
                <c:pt idx="536">
                  <c:v>1.1430622790059922E-3</c:v>
                </c:pt>
                <c:pt idx="537">
                  <c:v>1.147863379823719E-3</c:v>
                </c:pt>
                <c:pt idx="538">
                  <c:v>1.1526944923047513E-3</c:v>
                </c:pt>
                <c:pt idx="539">
                  <c:v>1.1575558645385304E-3</c:v>
                </c:pt>
                <c:pt idx="540">
                  <c:v>1.1624477471557629E-3</c:v>
                </c:pt>
                <c:pt idx="541">
                  <c:v>1.1673703933593306E-3</c:v>
                </c:pt>
                <c:pt idx="542">
                  <c:v>1.172324058955637E-3</c:v>
                </c:pt>
                <c:pt idx="543">
                  <c:v>1.1773090023865025E-3</c:v>
                </c:pt>
                <c:pt idx="544">
                  <c:v>1.1823254847613479E-3</c:v>
                </c:pt>
                <c:pt idx="545">
                  <c:v>1.1873737698899955E-3</c:v>
                </c:pt>
                <c:pt idx="546">
                  <c:v>1.1924541243158264E-3</c:v>
                </c:pt>
                <c:pt idx="547">
                  <c:v>1.1975668173494049E-3</c:v>
                </c:pt>
                <c:pt idx="548">
                  <c:v>1.2027121211026963E-3</c:v>
                </c:pt>
                <c:pt idx="549">
                  <c:v>1.2078903105235995E-3</c:v>
                </c:pt>
                <c:pt idx="550">
                  <c:v>1.2131016634311465E-3</c:v>
                </c:pt>
                <c:pt idx="551">
                  <c:v>1.2183464605510876E-3</c:v>
                </c:pt>
                <c:pt idx="552">
                  <c:v>1.2236249855519842E-3</c:v>
                </c:pt>
                <c:pt idx="553">
                  <c:v>1.2289375250819411E-3</c:v>
                </c:pt>
                <c:pt idx="554">
                  <c:v>1.2342843688056854E-3</c:v>
                </c:pt>
                <c:pt idx="555">
                  <c:v>1.2396658094423593E-3</c:v>
                </c:pt>
                <c:pt idx="556">
                  <c:v>1.2450821428037265E-3</c:v>
                </c:pt>
                <c:pt idx="557">
                  <c:v>1.2505336678330012E-3</c:v>
                </c:pt>
                <c:pt idx="558">
                  <c:v>1.2560206866441678E-3</c:v>
                </c:pt>
                <c:pt idx="559">
                  <c:v>1.2615435045620043E-3</c:v>
                </c:pt>
                <c:pt idx="560">
                  <c:v>1.267102430162503E-3</c:v>
                </c:pt>
                <c:pt idx="561">
                  <c:v>1.2726977753140655E-3</c:v>
                </c:pt>
                <c:pt idx="562">
                  <c:v>1.2783298552191723E-3</c:v>
                </c:pt>
                <c:pt idx="563">
                  <c:v>1.283998988456662E-3</c:v>
                </c:pt>
                <c:pt idx="564">
                  <c:v>1.2897054970247564E-3</c:v>
                </c:pt>
                <c:pt idx="565">
                  <c:v>1.2954497063845231E-3</c:v>
                </c:pt>
                <c:pt idx="566">
                  <c:v>1.3012319455041701E-3</c:v>
                </c:pt>
                <c:pt idx="567">
                  <c:v>1.3070525469038655E-3</c:v>
                </c:pt>
                <c:pt idx="568">
                  <c:v>1.3129118467012108E-3</c:v>
                </c:pt>
                <c:pt idx="569">
                  <c:v>1.3188101846575264E-3</c:v>
                </c:pt>
                <c:pt idx="570">
                  <c:v>1.3247479042246147E-3</c:v>
                </c:pt>
                <c:pt idx="571">
                  <c:v>1.3307253525924219E-3</c:v>
                </c:pt>
                <c:pt idx="572">
                  <c:v>1.3367428807372593E-3</c:v>
                </c:pt>
                <c:pt idx="573">
                  <c:v>1.3428008434708204E-3</c:v>
                </c:pt>
                <c:pt idx="574">
                  <c:v>1.3488995994898492E-3</c:v>
                </c:pt>
                <c:pt idx="575">
                  <c:v>1.3550395114267006E-3</c:v>
                </c:pt>
                <c:pt idx="576">
                  <c:v>1.3612209459004496E-3</c:v>
                </c:pt>
                <c:pt idx="577">
                  <c:v>1.3674442735689758E-3</c:v>
                </c:pt>
                <c:pt idx="578">
                  <c:v>1.3737098691816911E-3</c:v>
                </c:pt>
                <c:pt idx="579">
                  <c:v>1.3800181116330565E-3</c:v>
                </c:pt>
                <c:pt idx="580">
                  <c:v>1.3863693840170531E-3</c:v>
                </c:pt>
                <c:pt idx="581">
                  <c:v>1.3927640736822562E-3</c:v>
                </c:pt>
                <c:pt idx="582">
                  <c:v>1.3992025722879629E-3</c:v>
                </c:pt>
                <c:pt idx="583">
                  <c:v>1.4056852758610229E-3</c:v>
                </c:pt>
                <c:pt idx="584">
                  <c:v>1.4122125848535319E-3</c:v>
                </c:pt>
                <c:pt idx="585">
                  <c:v>1.4187849042015513E-3</c:v>
                </c:pt>
                <c:pt idx="586">
                  <c:v>1.4254026433845014E-3</c:v>
                </c:pt>
                <c:pt idx="587">
                  <c:v>1.4320662164856825E-3</c:v>
                </c:pt>
                <c:pt idx="588">
                  <c:v>1.4387760422535749E-3</c:v>
                </c:pt>
                <c:pt idx="589">
                  <c:v>1.4455325441640769E-3</c:v>
                </c:pt>
                <c:pt idx="590">
                  <c:v>1.4523361504838357E-3</c:v>
                </c:pt>
                <c:pt idx="591">
                  <c:v>1.4591872943343998E-3</c:v>
                </c:pt>
                <c:pt idx="592">
                  <c:v>1.4660864137574538E-3</c:v>
                </c:pt>
                <c:pt idx="593">
                  <c:v>1.4730339517809656E-3</c:v>
                </c:pt>
                <c:pt idx="594">
                  <c:v>1.4800303564865304E-3</c:v>
                </c:pt>
                <c:pt idx="595">
                  <c:v>1.4870760810775233E-3</c:v>
                </c:pt>
                <c:pt idx="596">
                  <c:v>1.4941715839485461E-3</c:v>
                </c:pt>
                <c:pt idx="597">
                  <c:v>1.5013173287557976E-3</c:v>
                </c:pt>
                <c:pt idx="598">
                  <c:v>1.5085137844885396E-3</c:v>
                </c:pt>
                <c:pt idx="599">
                  <c:v>1.5157614255418414E-3</c:v>
                </c:pt>
                <c:pt idx="600">
                  <c:v>1.5230607317902175E-3</c:v>
                </c:pt>
                <c:pt idx="601">
                  <c:v>1.5304121886626691E-3</c:v>
                </c:pt>
                <c:pt idx="602">
                  <c:v>1.5378162872187356E-3</c:v>
                </c:pt>
                <c:pt idx="603">
                  <c:v>1.5452735242257442E-3</c:v>
                </c:pt>
                <c:pt idx="604">
                  <c:v>1.5527844022374473E-3</c:v>
                </c:pt>
                <c:pt idx="605">
                  <c:v>1.5603494296736462E-3</c:v>
                </c:pt>
                <c:pt idx="606">
                  <c:v>1.5679691209013321E-3</c:v>
                </c:pt>
                <c:pt idx="607">
                  <c:v>1.5756439963169255E-3</c:v>
                </c:pt>
                <c:pt idx="608">
                  <c:v>1.5833745824299246E-3</c:v>
                </c:pt>
                <c:pt idx="609">
                  <c:v>1.5911614119477821E-3</c:v>
                </c:pt>
                <c:pt idx="610">
                  <c:v>1.5990050238623289E-3</c:v>
                </c:pt>
                <c:pt idx="611">
                  <c:v>1.6069059635373136E-3</c:v>
                </c:pt>
                <c:pt idx="612">
                  <c:v>1.6148647827976086E-3</c:v>
                </c:pt>
                <c:pt idx="613">
                  <c:v>1.6228820400196727E-3</c:v>
                </c:pt>
                <c:pt idx="614">
                  <c:v>1.6309583002234616E-3</c:v>
                </c:pt>
                <c:pt idx="615">
                  <c:v>1.6390941351660064E-3</c:v>
                </c:pt>
                <c:pt idx="616">
                  <c:v>1.6472901234362218E-3</c:v>
                </c:pt>
                <c:pt idx="617">
                  <c:v>1.6555468505515267E-3</c:v>
                </c:pt>
                <c:pt idx="618">
                  <c:v>1.6638649090558442E-3</c:v>
                </c:pt>
                <c:pt idx="619">
                  <c:v>1.6722448986191878E-3</c:v>
                </c:pt>
                <c:pt idx="620">
                  <c:v>1.6806874261390602E-3</c:v>
                </c:pt>
                <c:pt idx="621">
                  <c:v>1.6891931058432162E-3</c:v>
                </c:pt>
                <c:pt idx="622">
                  <c:v>1.6977625593943887E-3</c:v>
                </c:pt>
                <c:pt idx="623">
                  <c:v>1.7063964159965378E-3</c:v>
                </c:pt>
                <c:pt idx="624">
                  <c:v>1.7150953125028361E-3</c:v>
                </c:pt>
                <c:pt idx="625">
                  <c:v>1.723859893525605E-3</c:v>
                </c:pt>
                <c:pt idx="626">
                  <c:v>1.7326908115478834E-3</c:v>
                </c:pt>
                <c:pt idx="627">
                  <c:v>1.7415887270368284E-3</c:v>
                </c:pt>
                <c:pt idx="628">
                  <c:v>1.7505543085591763E-3</c:v>
                </c:pt>
                <c:pt idx="629">
                  <c:v>1.7595882328984246E-3</c:v>
                </c:pt>
                <c:pt idx="630">
                  <c:v>1.768691185173959E-3</c:v>
                </c:pt>
                <c:pt idx="631">
                  <c:v>1.777863858962365E-3</c:v>
                </c:pt>
                <c:pt idx="632">
                  <c:v>1.7871069564204423E-3</c:v>
                </c:pt>
                <c:pt idx="633">
                  <c:v>1.7964211884105876E-3</c:v>
                </c:pt>
                <c:pt idx="634">
                  <c:v>1.8058072746280575E-3</c:v>
                </c:pt>
                <c:pt idx="635">
                  <c:v>1.8152659437303612E-3</c:v>
                </c:pt>
                <c:pt idx="636">
                  <c:v>1.824797933469036E-3</c:v>
                </c:pt>
                <c:pt idx="637">
                  <c:v>1.8344039908233132E-3</c:v>
                </c:pt>
                <c:pt idx="638">
                  <c:v>1.8440848721363581E-3</c:v>
                </c:pt>
                <c:pt idx="639">
                  <c:v>1.8538413432535874E-3</c:v>
                </c:pt>
                <c:pt idx="640">
                  <c:v>1.8636741796633253E-3</c:v>
                </c:pt>
                <c:pt idx="641">
                  <c:v>1.8735841666400585E-3</c:v>
                </c:pt>
                <c:pt idx="642">
                  <c:v>1.8835720993897883E-3</c:v>
                </c:pt>
                <c:pt idx="643">
                  <c:v>1.8936387831981853E-3</c:v>
                </c:pt>
                <c:pt idx="644">
                  <c:v>1.9037850335810226E-3</c:v>
                </c:pt>
                <c:pt idx="645">
                  <c:v>1.9140116764373035E-3</c:v>
                </c:pt>
                <c:pt idx="646">
                  <c:v>1.9243195482048739E-3</c:v>
                </c:pt>
                <c:pt idx="647">
                  <c:v>1.9347094960189498E-3</c:v>
                </c:pt>
                <c:pt idx="648">
                  <c:v>1.9451823778730132E-3</c:v>
                </c:pt>
                <c:pt idx="649">
                  <c:v>1.9557390627828282E-3</c:v>
                </c:pt>
                <c:pt idx="650">
                  <c:v>1.9663804309530408E-3</c:v>
                </c:pt>
                <c:pt idx="651">
                  <c:v>1.9771073739466545E-3</c:v>
                </c:pt>
                <c:pt idx="652">
                  <c:v>1.9879207948576717E-3</c:v>
                </c:pt>
                <c:pt idx="653">
                  <c:v>1.9988216084863646E-3</c:v>
                </c:pt>
                <c:pt idx="654">
                  <c:v>2.0098107415179494E-3</c:v>
                </c:pt>
                <c:pt idx="655">
                  <c:v>2.0208891327041234E-3</c:v>
                </c:pt>
                <c:pt idx="656">
                  <c:v>2.0320577330477574E-3</c:v>
                </c:pt>
                <c:pt idx="657">
                  <c:v>2.0433175059910652E-3</c:v>
                </c:pt>
                <c:pt idx="658">
                  <c:v>2.0546694276066817E-3</c:v>
                </c:pt>
                <c:pt idx="659">
                  <c:v>2.0661144867924652E-3</c:v>
                </c:pt>
                <c:pt idx="660">
                  <c:v>2.0776536854694421E-3</c:v>
                </c:pt>
                <c:pt idx="661">
                  <c:v>2.0892880387833814E-3</c:v>
                </c:pt>
                <c:pt idx="662">
                  <c:v>2.1010185753097587E-3</c:v>
                </c:pt>
                <c:pt idx="663">
                  <c:v>2.112846337262607E-3</c:v>
                </c:pt>
                <c:pt idx="664">
                  <c:v>2.1247723807068164E-3</c:v>
                </c:pt>
                <c:pt idx="665">
                  <c:v>2.1367977757741907E-3</c:v>
                </c:pt>
                <c:pt idx="666">
                  <c:v>2.1489236068836133E-3</c:v>
                </c:pt>
                <c:pt idx="667">
                  <c:v>2.1611509729647111E-3</c:v>
                </c:pt>
                <c:pt idx="668">
                  <c:v>2.1734809876859155E-3</c:v>
                </c:pt>
                <c:pt idx="669">
                  <c:v>2.1859147796863226E-3</c:v>
                </c:pt>
                <c:pt idx="670">
                  <c:v>2.198453492811682E-3</c:v>
                </c:pt>
                <c:pt idx="671">
                  <c:v>2.2110982863549093E-3</c:v>
                </c:pt>
                <c:pt idx="672">
                  <c:v>2.2238503353004739E-3</c:v>
                </c:pt>
                <c:pt idx="673">
                  <c:v>2.2367108305736158E-3</c:v>
                </c:pt>
                <c:pt idx="674">
                  <c:v>2.2496809792937637E-3</c:v>
                </c:pt>
                <c:pt idx="675">
                  <c:v>2.2627620050325124E-3</c:v>
                </c:pt>
                <c:pt idx="676">
                  <c:v>2.2759551480765697E-3</c:v>
                </c:pt>
                <c:pt idx="677">
                  <c:v>2.2892616656950081E-3</c:v>
                </c:pt>
                <c:pt idx="678">
                  <c:v>2.3026828324118191E-3</c:v>
                </c:pt>
                <c:pt idx="679">
                  <c:v>2.3162199402830836E-3</c:v>
                </c:pt>
                <c:pt idx="680">
                  <c:v>2.3298742991793766E-3</c:v>
                </c:pt>
                <c:pt idx="681">
                  <c:v>2.3436472370731249E-3</c:v>
                </c:pt>
                <c:pt idx="682">
                  <c:v>2.3575401003315686E-3</c:v>
                </c:pt>
                <c:pt idx="683">
                  <c:v>2.3715542540146055E-3</c:v>
                </c:pt>
                <c:pt idx="684">
                  <c:v>2.3856910821785766E-3</c:v>
                </c:pt>
                <c:pt idx="685">
                  <c:v>2.3999519881853031E-3</c:v>
                </c:pt>
                <c:pt idx="686">
                  <c:v>2.4143383950168198E-3</c:v>
                </c:pt>
                <c:pt idx="687">
                  <c:v>2.4288517455962242E-3</c:v>
                </c:pt>
                <c:pt idx="688">
                  <c:v>2.4434935031139625E-3</c:v>
                </c:pt>
                <c:pt idx="689">
                  <c:v>2.4582651513606487E-3</c:v>
                </c:pt>
                <c:pt idx="690">
                  <c:v>2.4731681950657092E-3</c:v>
                </c:pt>
                <c:pt idx="691">
                  <c:v>2.488204160242322E-3</c:v>
                </c:pt>
                <c:pt idx="692">
                  <c:v>2.503374594539096E-3</c:v>
                </c:pt>
                <c:pt idx="693">
                  <c:v>2.5186810675977989E-3</c:v>
                </c:pt>
                <c:pt idx="694">
                  <c:v>2.534125171418268E-3</c:v>
                </c:pt>
                <c:pt idx="695">
                  <c:v>2.5497085207297587E-3</c:v>
                </c:pt>
                <c:pt idx="696">
                  <c:v>2.5654327533694604E-3</c:v>
                </c:pt>
                <c:pt idx="697">
                  <c:v>2.5812995306678864E-3</c:v>
                </c:pt>
                <c:pt idx="698">
                  <c:v>2.5973105378419041E-3</c:v>
                </c:pt>
                <c:pt idx="699">
                  <c:v>2.6134674843946147E-3</c:v>
                </c:pt>
                <c:pt idx="700">
                  <c:v>2.629772104523313E-3</c:v>
                </c:pt>
                <c:pt idx="701">
                  <c:v>2.6462261575347845E-3</c:v>
                </c:pt>
                <c:pt idx="702">
                  <c:v>2.6628314282684464E-3</c:v>
                </c:pt>
                <c:pt idx="703">
                  <c:v>2.6795897275278821E-3</c:v>
                </c:pt>
                <c:pt idx="704">
                  <c:v>2.6965028925199893E-3</c:v>
                </c:pt>
                <c:pt idx="705">
                  <c:v>2.7135727873030461E-3</c:v>
                </c:pt>
                <c:pt idx="706">
                  <c:v>2.7308013032429153E-3</c:v>
                </c:pt>
                <c:pt idx="707">
                  <c:v>2.7481903594779415E-3</c:v>
                </c:pt>
                <c:pt idx="708">
                  <c:v>2.7657419033931146E-3</c:v>
                </c:pt>
                <c:pt idx="709">
                  <c:v>2.7834579111027059E-3</c:v>
                </c:pt>
                <c:pt idx="710">
                  <c:v>2.8013403879427376E-3</c:v>
                </c:pt>
                <c:pt idx="711">
                  <c:v>2.8193913689725006E-3</c:v>
                </c:pt>
                <c:pt idx="712">
                  <c:v>2.8376129194856935E-3</c:v>
                </c:pt>
                <c:pt idx="713">
                  <c:v>2.8560071355317679E-3</c:v>
                </c:pt>
                <c:pt idx="714">
                  <c:v>2.8745761444469399E-3</c:v>
                </c:pt>
                <c:pt idx="715">
                  <c:v>2.8933221053954396E-3</c:v>
                </c:pt>
                <c:pt idx="716">
                  <c:v>2.9122472099216029E-3</c:v>
                </c:pt>
                <c:pt idx="717">
                  <c:v>2.9313536825122544E-3</c:v>
                </c:pt>
                <c:pt idx="718">
                  <c:v>2.9506437811699805E-3</c:v>
                </c:pt>
                <c:pt idx="719">
                  <c:v>2.9701197979979648E-3</c:v>
                </c:pt>
                <c:pt idx="720">
                  <c:v>2.989784059795518E-3</c:v>
                </c:pt>
                <c:pt idx="721">
                  <c:v>3.009638928665858E-3</c:v>
                </c:pt>
                <c:pt idx="722">
                  <c:v>3.0296868026352826E-3</c:v>
                </c:pt>
                <c:pt idx="723">
                  <c:v>3.0499301162844102E-3</c:v>
                </c:pt>
                <c:pt idx="724">
                  <c:v>3.070371341392208E-3</c:v>
                </c:pt>
                <c:pt idx="725">
                  <c:v>3.0910129875919177E-3</c:v>
                </c:pt>
                <c:pt idx="726">
                  <c:v>3.111857603040519E-3</c:v>
                </c:pt>
                <c:pt idx="727">
                  <c:v>3.1329077751008488E-3</c:v>
                </c:pt>
                <c:pt idx="728">
                  <c:v>3.154166131037096E-3</c:v>
                </c:pt>
                <c:pt idx="729">
                  <c:v>3.1756353387244487E-3</c:v>
                </c:pt>
                <c:pt idx="730">
                  <c:v>3.1973181073719648E-3</c:v>
                </c:pt>
                <c:pt idx="731">
                  <c:v>3.2192171882604154E-3</c:v>
                </c:pt>
                <c:pt idx="732">
                  <c:v>3.2413353754941242E-3</c:v>
                </c:pt>
                <c:pt idx="733">
                  <c:v>3.2636755067679468E-3</c:v>
                </c:pt>
                <c:pt idx="734">
                  <c:v>3.2862404641490922E-3</c:v>
                </c:pt>
                <c:pt idx="735">
                  <c:v>3.3090331748749664E-3</c:v>
                </c:pt>
                <c:pt idx="736">
                  <c:v>3.3320566121660344E-3</c:v>
                </c:pt>
                <c:pt idx="737">
                  <c:v>3.3553137960555643E-3</c:v>
                </c:pt>
                <c:pt idx="738">
                  <c:v>3.3788077942353023E-3</c:v>
                </c:pt>
                <c:pt idx="739">
                  <c:v>3.4025417229179285E-3</c:v>
                </c:pt>
                <c:pt idx="740">
                  <c:v>3.4265187477171763E-3</c:v>
                </c:pt>
                <c:pt idx="741">
                  <c:v>3.4507420845446423E-3</c:v>
                </c:pt>
                <c:pt idx="742">
                  <c:v>3.4752150005252498E-3</c:v>
                </c:pt>
                <c:pt idx="743">
                  <c:v>3.4999408149303944E-3</c:v>
                </c:pt>
                <c:pt idx="744">
                  <c:v>3.5249229001296707E-3</c:v>
                </c:pt>
                <c:pt idx="745">
                  <c:v>3.5501646825621433E-3</c:v>
                </c:pt>
                <c:pt idx="746">
                  <c:v>3.5756696437261276E-3</c:v>
                </c:pt>
                <c:pt idx="747">
                  <c:v>3.6014413211896022E-3</c:v>
                </c:pt>
                <c:pt idx="748">
                  <c:v>3.6274833096201441E-3</c:v>
                </c:pt>
                <c:pt idx="749">
                  <c:v>3.6537992618358049E-3</c:v>
                </c:pt>
                <c:pt idx="750">
                  <c:v>3.6803928898766253E-3</c:v>
                </c:pt>
                <c:pt idx="751">
                  <c:v>3.7072679660981717E-3</c:v>
                </c:pt>
                <c:pt idx="752">
                  <c:v>3.7344283242864099E-3</c:v>
                </c:pt>
                <c:pt idx="753">
                  <c:v>3.7618778607948701E-3</c:v>
                </c:pt>
                <c:pt idx="754">
                  <c:v>3.7896205357051925E-3</c:v>
                </c:pt>
                <c:pt idx="755">
                  <c:v>3.817660374009955E-3</c:v>
                </c:pt>
                <c:pt idx="756">
                  <c:v>3.8460014668201242E-3</c:v>
                </c:pt>
                <c:pt idx="757">
                  <c:v>3.8746479725960425E-3</c:v>
                </c:pt>
                <c:pt idx="758">
                  <c:v>3.9036041184030402E-3</c:v>
                </c:pt>
                <c:pt idx="759">
                  <c:v>3.9328742011928344E-3</c:v>
                </c:pt>
                <c:pt idx="760">
                  <c:v>3.9624625891095762E-3</c:v>
                </c:pt>
                <c:pt idx="761">
                  <c:v>3.9923737228230284E-3</c:v>
                </c:pt>
                <c:pt idx="762">
                  <c:v>4.0226121168877209E-3</c:v>
                </c:pt>
                <c:pt idx="763">
                  <c:v>4.0531823611292843E-3</c:v>
                </c:pt>
                <c:pt idx="764">
                  <c:v>4.0840891220591683E-3</c:v>
                </c:pt>
                <c:pt idx="765">
                  <c:v>4.1153371443165589E-3</c:v>
                </c:pt>
                <c:pt idx="766">
                  <c:v>4.146931252140139E-3</c:v>
                </c:pt>
                <c:pt idx="767">
                  <c:v>4.1788763508684079E-3</c:v>
                </c:pt>
                <c:pt idx="768">
                  <c:v>4.2111774284703304E-3</c:v>
                </c:pt>
                <c:pt idx="769">
                  <c:v>4.2438395571060142E-3</c:v>
                </c:pt>
                <c:pt idx="770">
                  <c:v>4.2768678947192346E-3</c:v>
                </c:pt>
                <c:pt idx="771">
                  <c:v>4.3102676866604789E-3</c:v>
                </c:pt>
                <c:pt idx="772">
                  <c:v>4.3440442673433159E-3</c:v>
                </c:pt>
                <c:pt idx="773">
                  <c:v>4.3782030619328241E-3</c:v>
                </c:pt>
                <c:pt idx="774">
                  <c:v>4.4127495880674208E-3</c:v>
                </c:pt>
                <c:pt idx="775">
                  <c:v>4.447689457615471E-3</c:v>
                </c:pt>
                <c:pt idx="776">
                  <c:v>4.4830283784653624E-3</c:v>
                </c:pt>
                <c:pt idx="777">
                  <c:v>4.5187721563519937E-3</c:v>
                </c:pt>
                <c:pt idx="778">
                  <c:v>4.5549266967183418E-3</c:v>
                </c:pt>
                <c:pt idx="779">
                  <c:v>4.5914980066135034E-3</c:v>
                </c:pt>
                <c:pt idx="780">
                  <c:v>4.6284921966286766E-3</c:v>
                </c:pt>
                <c:pt idx="781">
                  <c:v>4.6659154828696562E-3</c:v>
                </c:pt>
                <c:pt idx="782">
                  <c:v>4.7037741889689663E-3</c:v>
                </c:pt>
                <c:pt idx="783">
                  <c:v>4.7420747481360884E-3</c:v>
                </c:pt>
                <c:pt idx="784">
                  <c:v>4.7808237052478575E-3</c:v>
                </c:pt>
                <c:pt idx="785">
                  <c:v>4.820027718978632E-3</c:v>
                </c:pt>
                <c:pt idx="786">
                  <c:v>4.8596935639723757E-3</c:v>
                </c:pt>
                <c:pt idx="787">
                  <c:v>4.8998281330549674E-3</c:v>
                </c:pt>
                <c:pt idx="788">
                  <c:v>4.940438439490066E-3</c:v>
                </c:pt>
                <c:pt idx="789">
                  <c:v>4.9815316192769058E-3</c:v>
                </c:pt>
                <c:pt idx="790">
                  <c:v>5.023114933491544E-3</c:v>
                </c:pt>
                <c:pt idx="791">
                  <c:v>5.0651957706731084E-3</c:v>
                </c:pt>
                <c:pt idx="792">
                  <c:v>5.1077816492533417E-3</c:v>
                </c:pt>
                <c:pt idx="793">
                  <c:v>5.1508802200328401E-3</c:v>
                </c:pt>
                <c:pt idx="794">
                  <c:v>5.1944992687022384E-3</c:v>
                </c:pt>
                <c:pt idx="795">
                  <c:v>5.2386467184098295E-3</c:v>
                </c:pt>
                <c:pt idx="796">
                  <c:v>5.2833306323772176E-3</c:v>
                </c:pt>
                <c:pt idx="797">
                  <c:v>5.32855921656104E-3</c:v>
                </c:pt>
                <c:pt idx="798">
                  <c:v>5.3743408223643173E-3</c:v>
                </c:pt>
                <c:pt idx="799">
                  <c:v>5.4206839493954094E-3</c:v>
                </c:pt>
                <c:pt idx="800">
                  <c:v>5.4675972482760614E-3</c:v>
                </c:pt>
                <c:pt idx="801">
                  <c:v>5.5150895234999707E-3</c:v>
                </c:pt>
                <c:pt idx="802">
                  <c:v>5.5631697363404233E-3</c:v>
                </c:pt>
                <c:pt idx="803">
                  <c:v>5.6118470078083127E-3</c:v>
                </c:pt>
                <c:pt idx="804">
                  <c:v>5.6611306216619271E-3</c:v>
                </c:pt>
                <c:pt idx="805">
                  <c:v>5.7110300274668757E-3</c:v>
                </c:pt>
                <c:pt idx="806">
                  <c:v>5.7615548437073881E-3</c:v>
                </c:pt>
                <c:pt idx="807">
                  <c:v>5.8127148609504083E-3</c:v>
                </c:pt>
                <c:pt idx="808">
                  <c:v>5.8645200450598237E-3</c:v>
                </c:pt>
                <c:pt idx="809">
                  <c:v>5.9169805404643977E-3</c:v>
                </c:pt>
                <c:pt idx="810">
                  <c:v>5.9701066734766479E-3</c:v>
                </c:pt>
                <c:pt idx="811">
                  <c:v>6.023908955663764E-3</c:v>
                </c:pt>
                <c:pt idx="812">
                  <c:v>6.0783980872718222E-3</c:v>
                </c:pt>
                <c:pt idx="813">
                  <c:v>6.133584960700089E-3</c:v>
                </c:pt>
                <c:pt idx="814">
                  <c:v>6.1894806640288898E-3</c:v>
                </c:pt>
                <c:pt idx="815">
                  <c:v>6.2460964845977174E-3</c:v>
                </c:pt>
                <c:pt idx="816">
                  <c:v>6.303443912634342E-3</c:v>
                </c:pt>
                <c:pt idx="817">
                  <c:v>6.3615346449358403E-3</c:v>
                </c:pt>
                <c:pt idx="818">
                  <c:v>6.4203805885976436E-3</c:v>
                </c:pt>
                <c:pt idx="819">
                  <c:v>6.4799938647938579E-3</c:v>
                </c:pt>
                <c:pt idx="820">
                  <c:v>6.5403868126045952E-3</c:v>
                </c:pt>
                <c:pt idx="821">
                  <c:v>6.6015719928916037E-3</c:v>
                </c:pt>
                <c:pt idx="822">
                  <c:v>6.6635621922194648E-3</c:v>
                </c:pt>
                <c:pt idx="823">
                  <c:v>6.7263704268234557E-3</c:v>
                </c:pt>
                <c:pt idx="824">
                  <c:v>6.790009946619025E-3</c:v>
                </c:pt>
                <c:pt idx="825">
                  <c:v>6.8544942392554827E-3</c:v>
                </c:pt>
                <c:pt idx="826">
                  <c:v>6.919837034208602E-3</c:v>
                </c:pt>
                <c:pt idx="827">
                  <c:v>6.9860523069115027E-3</c:v>
                </c:pt>
                <c:pt idx="828">
                  <c:v>7.0531542829231431E-3</c:v>
                </c:pt>
                <c:pt idx="829">
                  <c:v>7.1211574421282424E-3</c:v>
                </c:pt>
                <c:pt idx="830">
                  <c:v>7.1900765229704518E-3</c:v>
                </c:pt>
                <c:pt idx="831">
                  <c:v>7.2599265267120393E-3</c:v>
                </c:pt>
                <c:pt idx="832">
                  <c:v>7.3307227217183643E-3</c:v>
                </c:pt>
                <c:pt idx="833">
                  <c:v>7.4024806477652159E-3</c:v>
                </c:pt>
                <c:pt idx="834">
                  <c:v>7.4752161203611809E-3</c:v>
                </c:pt>
                <c:pt idx="835">
                  <c:v>7.5489452350856884E-3</c:v>
                </c:pt>
                <c:pt idx="836">
                  <c:v>7.623684371933951E-3</c:v>
                </c:pt>
                <c:pt idx="837">
                  <c:v>7.6994501996666791E-3</c:v>
                </c:pt>
                <c:pt idx="838">
                  <c:v>7.7762596801571717E-3</c:v>
                </c:pt>
                <c:pt idx="839">
                  <c:v>7.8541300727328154E-3</c:v>
                </c:pt>
                <c:pt idx="840">
                  <c:v>7.9330789385014342E-3</c:v>
                </c:pt>
                <c:pt idx="841">
                  <c:v>8.0131241446573121E-3</c:v>
                </c:pt>
                <c:pt idx="842">
                  <c:v>8.094283868761468E-3</c:v>
                </c:pt>
                <c:pt idx="843">
                  <c:v>8.1765766029838535E-3</c:v>
                </c:pt>
                <c:pt idx="844">
                  <c:v>8.2600211583045702E-3</c:v>
                </c:pt>
                <c:pt idx="845">
                  <c:v>8.3446366686605097E-3</c:v>
                </c:pt>
                <c:pt idx="846">
                  <c:v>8.4304425950295376E-3</c:v>
                </c:pt>
                <c:pt idx="847">
                  <c:v>8.5174587294438477E-3</c:v>
                </c:pt>
                <c:pt idx="848">
                  <c:v>8.6057051989165134E-3</c:v>
                </c:pt>
                <c:pt idx="849">
                  <c:v>8.6952024692752254E-3</c:v>
                </c:pt>
                <c:pt idx="850">
                  <c:v>8.7859713488855663E-3</c:v>
                </c:pt>
                <c:pt idx="851">
                  <c:v>8.878032992252146E-3</c:v>
                </c:pt>
                <c:pt idx="852">
                  <c:v>8.9714089034852139E-3</c:v>
                </c:pt>
                <c:pt idx="853">
                  <c:v>9.0661209396120154E-3</c:v>
                </c:pt>
                <c:pt idx="854">
                  <c:v>9.1621913137226296E-3</c:v>
                </c:pt>
                <c:pt idx="855">
                  <c:v>9.2596425979271629E-3</c:v>
                </c:pt>
                <c:pt idx="856">
                  <c:v>9.3584977261091176E-3</c:v>
                </c:pt>
                <c:pt idx="857">
                  <c:v>9.4587799964522649E-3</c:v>
                </c:pt>
                <c:pt idx="858">
                  <c:v>9.5605130737235512E-3</c:v>
                </c:pt>
                <c:pt idx="859">
                  <c:v>9.6637209912834657E-3</c:v>
                </c:pt>
                <c:pt idx="860">
                  <c:v>9.768428152806612E-3</c:v>
                </c:pt>
                <c:pt idx="861">
                  <c:v>9.8746593336811305E-3</c:v>
                </c:pt>
                <c:pt idx="862">
                  <c:v>9.9824396820619946E-3</c:v>
                </c:pt>
                <c:pt idx="863">
                  <c:v>1.0091794719551812E-2</c:v>
                </c:pt>
                <c:pt idx="864">
                  <c:v>1.020275034147238E-2</c:v>
                </c:pt>
                <c:pt idx="865">
                  <c:v>1.0315332816701881E-2</c:v>
                </c:pt>
                <c:pt idx="866">
                  <c:v>1.0429568787037092E-2</c:v>
                </c:pt>
                <c:pt idx="867">
                  <c:v>1.0545485266046562E-2</c:v>
                </c:pt>
                <c:pt idx="868">
                  <c:v>1.0663109637378848E-2</c:v>
                </c:pt>
                <c:pt idx="869">
                  <c:v>1.0782469652478324E-2</c:v>
                </c:pt>
                <c:pt idx="870">
                  <c:v>1.090359342767336E-2</c:v>
                </c:pt>
                <c:pt idx="871">
                  <c:v>1.1026509440584184E-2</c:v>
                </c:pt>
                <c:pt idx="872">
                  <c:v>1.1151246525806848E-2</c:v>
                </c:pt>
                <c:pt idx="873">
                  <c:v>1.1277833869818935E-2</c:v>
                </c:pt>
                <c:pt idx="874">
                  <c:v>1.140630100505813E-2</c:v>
                </c:pt>
                <c:pt idx="875">
                  <c:v>1.1536677803109569E-2</c:v>
                </c:pt>
                <c:pt idx="876">
                  <c:v>1.1668994466950758E-2</c:v>
                </c:pt>
                <c:pt idx="877">
                  <c:v>1.1803281522183963E-2</c:v>
                </c:pt>
                <c:pt idx="878">
                  <c:v>1.1939569807192648E-2</c:v>
                </c:pt>
                <c:pt idx="879">
                  <c:v>1.207789046215535E-2</c:v>
                </c:pt>
                <c:pt idx="880">
                  <c:v>1.2218274916836072E-2</c:v>
                </c:pt>
                <c:pt idx="881">
                  <c:v>1.2360754877083501E-2</c:v>
                </c:pt>
                <c:pt idx="882">
                  <c:v>1.2505362309950438E-2</c:v>
                </c:pt>
                <c:pt idx="883">
                  <c:v>1.2652129427351723E-2</c:v>
                </c:pt>
                <c:pt idx="884">
                  <c:v>1.2801088668175141E-2</c:v>
                </c:pt>
                <c:pt idx="885">
                  <c:v>1.295227267874401E-2</c:v>
                </c:pt>
                <c:pt idx="886">
                  <c:v>1.3105714291543974E-2</c:v>
                </c:pt>
                <c:pt idx="887">
                  <c:v>1.3261446502103825E-2</c:v>
                </c:pt>
                <c:pt idx="888">
                  <c:v>1.34195024439272E-2</c:v>
                </c:pt>
                <c:pt idx="889">
                  <c:v>1.3579915361367418E-2</c:v>
                </c:pt>
                <c:pt idx="890">
                  <c:v>1.3742718580323294E-2</c:v>
                </c:pt>
                <c:pt idx="891">
                  <c:v>1.3907945476638464E-2</c:v>
                </c:pt>
                <c:pt idx="892">
                  <c:v>1.4075629442082243E-2</c:v>
                </c:pt>
                <c:pt idx="893">
                  <c:v>1.4245803847774963E-2</c:v>
                </c:pt>
                <c:pt idx="894">
                  <c:v>1.4418502004925827E-2</c:v>
                </c:pt>
                <c:pt idx="895">
                  <c:v>1.4593757122747067E-2</c:v>
                </c:pt>
                <c:pt idx="896">
                  <c:v>1.4771602263389593E-2</c:v>
                </c:pt>
                <c:pt idx="897">
                  <c:v>1.4952070293762025E-2</c:v>
                </c:pt>
                <c:pt idx="898">
                  <c:v>1.5135193834068609E-2</c:v>
                </c:pt>
                <c:pt idx="899">
                  <c:v>1.5321005202910605E-2</c:v>
                </c:pt>
                <c:pt idx="900">
                  <c:v>1.5509536358791787E-2</c:v>
                </c:pt>
                <c:pt idx="901">
                  <c:v>1.5700818837849632E-2</c:v>
                </c:pt>
                <c:pt idx="902">
                  <c:v>1.5894883687652989E-2</c:v>
                </c:pt>
                <c:pt idx="903">
                  <c:v>1.6091761396880174E-2</c:v>
                </c:pt>
                <c:pt idx="904">
                  <c:v>1.6291481820702825E-2</c:v>
                </c:pt>
                <c:pt idx="905">
                  <c:v>1.6494074101698741E-2</c:v>
                </c:pt>
                <c:pt idx="906">
                  <c:v>1.669956658609811E-2</c:v>
                </c:pt>
                <c:pt idx="907">
                  <c:v>1.6907986735194738E-2</c:v>
                </c:pt>
                <c:pt idx="908">
                  <c:v>1.7119361031714221E-2</c:v>
                </c:pt>
                <c:pt idx="909">
                  <c:v>1.7333714880977028E-2</c:v>
                </c:pt>
                <c:pt idx="910">
                  <c:v>1.7551072506648748E-2</c:v>
                </c:pt>
                <c:pt idx="911">
                  <c:v>1.7771456840911571E-2</c:v>
                </c:pt>
                <c:pt idx="912">
                  <c:v>1.7994889408863741E-2</c:v>
                </c:pt>
                <c:pt idx="913">
                  <c:v>1.8221390206975378E-2</c:v>
                </c:pt>
                <c:pt idx="914">
                  <c:v>1.8450977575435276E-2</c:v>
                </c:pt>
                <c:pt idx="915">
                  <c:v>1.8683668064212646E-2</c:v>
                </c:pt>
                <c:pt idx="916">
                  <c:v>1.8919476292694991E-2</c:v>
                </c:pt>
                <c:pt idx="917">
                  <c:v>1.9158414802746094E-2</c:v>
                </c:pt>
                <c:pt idx="918">
                  <c:v>1.9400493905059019E-2</c:v>
                </c:pt>
                <c:pt idx="919">
                  <c:v>1.9645721518695092E-2</c:v>
                </c:pt>
                <c:pt idx="920">
                  <c:v>1.9894103003698399E-2</c:v>
                </c:pt>
                <c:pt idx="921">
                  <c:v>2.0145640986726054E-2</c:v>
                </c:pt>
                <c:pt idx="922">
                  <c:v>2.0400335179627738E-2</c:v>
                </c:pt>
                <c:pt idx="923">
                  <c:v>2.0658182190953805E-2</c:v>
                </c:pt>
                <c:pt idx="924">
                  <c:v>2.0919175330401031E-2</c:v>
                </c:pt>
                <c:pt idx="925">
                  <c:v>2.1183304406223045E-2</c:v>
                </c:pt>
                <c:pt idx="926">
                  <c:v>2.145055551568498E-2</c:v>
                </c:pt>
                <c:pt idx="927">
                  <c:v>2.1720910828683812E-2</c:v>
                </c:pt>
                <c:pt idx="928">
                  <c:v>2.1994348364684852E-2</c:v>
                </c:pt>
                <c:pt idx="929">
                  <c:v>2.227084176319109E-2</c:v>
                </c:pt>
                <c:pt idx="930">
                  <c:v>2.2550360048017207E-2</c:v>
                </c:pt>
                <c:pt idx="931">
                  <c:v>2.2832867385677968E-2</c:v>
                </c:pt>
                <c:pt idx="932">
                  <c:v>2.3118322838298816E-2</c:v>
                </c:pt>
                <c:pt idx="933">
                  <c:v>2.3406680111491451E-2</c:v>
                </c:pt>
                <c:pt idx="934">
                  <c:v>2.3697887297733526E-2</c:v>
                </c:pt>
                <c:pt idx="935">
                  <c:v>2.3991886615871323E-2</c:v>
                </c:pt>
                <c:pt idx="936">
                  <c:v>2.4288614147426345E-2</c:v>
                </c:pt>
                <c:pt idx="937">
                  <c:v>2.4587999570512394E-2</c:v>
                </c:pt>
                <c:pt idx="938">
                  <c:v>2.4889965892228492E-2</c:v>
                </c:pt>
                <c:pt idx="939">
                  <c:v>2.5194429180515687E-2</c:v>
                </c:pt>
                <c:pt idx="940">
                  <c:v>2.5501298296570236E-2</c:v>
                </c:pt>
                <c:pt idx="941">
                  <c:v>2.5810474628990224E-2</c:v>
                </c:pt>
                <c:pt idx="942">
                  <c:v>2.6121851830982246E-2</c:v>
                </c:pt>
                <c:pt idx="943">
                  <c:v>2.6435315562031429E-2</c:v>
                </c:pt>
                <c:pt idx="944">
                  <c:v>2.6750743235585697E-2</c:v>
                </c:pt>
                <c:pt idx="945">
                  <c:v>2.7068003774403816E-2</c:v>
                </c:pt>
                <c:pt idx="946">
                  <c:v>2.7386957375357627E-2</c:v>
                </c:pt>
                <c:pt idx="947">
                  <c:v>2.7707455285567392E-2</c:v>
                </c:pt>
                <c:pt idx="948">
                  <c:v>2.8029339591907305E-2</c:v>
                </c:pt>
                <c:pt idx="949">
                  <c:v>2.8352443025993317E-2</c:v>
                </c:pt>
                <c:pt idx="950">
                  <c:v>2.8676588786900884E-2</c:v>
                </c:pt>
                <c:pt idx="951">
                  <c:v>2.9001590383964191E-2</c:v>
                </c:pt>
                <c:pt idx="952">
                  <c:v>2.9327251502078364E-2</c:v>
                </c:pt>
                <c:pt idx="953">
                  <c:v>2.9653365892052003E-2</c:v>
                </c:pt>
                <c:pt idx="954">
                  <c:v>2.9979717288590089E-2</c:v>
                </c:pt>
                <c:pt idx="955">
                  <c:v>3.0306079358571679E-2</c:v>
                </c:pt>
                <c:pt idx="956">
                  <c:v>3.0632215682328285E-2</c:v>
                </c:pt>
                <c:pt idx="957">
                  <c:v>3.0957879770625404E-2</c:v>
                </c:pt>
                <c:pt idx="958">
                  <c:v>3.1282815120090436E-2</c:v>
                </c:pt>
                <c:pt idx="959">
                  <c:v>3.1606755309764714E-2</c:v>
                </c:pt>
                <c:pt idx="960">
                  <c:v>3.1929424141438421E-2</c:v>
                </c:pt>
                <c:pt idx="961">
                  <c:v>3.2250535826325019E-2</c:v>
                </c:pt>
                <c:pt idx="962">
                  <c:v>3.2569795220541542E-2</c:v>
                </c:pt>
                <c:pt idx="963">
                  <c:v>3.2886898111683403E-2</c:v>
                </c:pt>
                <c:pt idx="964">
                  <c:v>3.3201531558642208E-2</c:v>
                </c:pt>
                <c:pt idx="965">
                  <c:v>3.3513374286555764E-2</c:v>
                </c:pt>
                <c:pt idx="966">
                  <c:v>3.3822097138547967E-2</c:v>
                </c:pt>
                <c:pt idx="967">
                  <c:v>3.4127363585618853E-2</c:v>
                </c:pt>
                <c:pt idx="968">
                  <c:v>3.4428830295683881E-2</c:v>
                </c:pt>
                <c:pt idx="969">
                  <c:v>3.4726147762424477E-2</c:v>
                </c:pt>
                <c:pt idx="970">
                  <c:v>3.5018960994158119E-2</c:v>
                </c:pt>
                <c:pt idx="971">
                  <c:v>3.5306910262509414E-2</c:v>
                </c:pt>
                <c:pt idx="972">
                  <c:v>3.5589631910176049E-2</c:v>
                </c:pt>
                <c:pt idx="973">
                  <c:v>3.5866759216541977E-2</c:v>
                </c:pt>
                <c:pt idx="974">
                  <c:v>3.6137923319380094E-2</c:v>
                </c:pt>
                <c:pt idx="975">
                  <c:v>3.6402754190280773E-2</c:v>
                </c:pt>
                <c:pt idx="976">
                  <c:v>3.6660881660878018E-2</c:v>
                </c:pt>
                <c:pt idx="977">
                  <c:v>3.6911936496344416E-2</c:v>
                </c:pt>
                <c:pt idx="978">
                  <c:v>3.7155551512005836E-2</c:v>
                </c:pt>
                <c:pt idx="979">
                  <c:v>3.7391362728343279E-2</c:v>
                </c:pt>
                <c:pt idx="980">
                  <c:v>3.7619010559058141E-2</c:v>
                </c:pt>
                <c:pt idx="981">
                  <c:v>3.7838141026293626E-2</c:v>
                </c:pt>
                <c:pt idx="982">
                  <c:v>3.8048406996580041E-2</c:v>
                </c:pt>
                <c:pt idx="983">
                  <c:v>3.8249469430568804E-2</c:v>
                </c:pt>
                <c:pt idx="984">
                  <c:v>3.8440998639149841E-2</c:v>
                </c:pt>
                <c:pt idx="985">
                  <c:v>3.8622675538175617E-2</c:v>
                </c:pt>
                <c:pt idx="986">
                  <c:v>3.8794192893657833E-2</c:v>
                </c:pt>
                <c:pt idx="987">
                  <c:v>3.8955256549061762E-2</c:v>
                </c:pt>
                <c:pt idx="988">
                  <c:v>3.9105586626145085E-2</c:v>
                </c:pt>
                <c:pt idx="989">
                  <c:v>3.9244918690686866E-2</c:v>
                </c:pt>
                <c:pt idx="990">
                  <c:v>3.9373004874477084E-2</c:v>
                </c:pt>
                <c:pt idx="991">
                  <c:v>3.9489614945019021E-2</c:v>
                </c:pt>
                <c:pt idx="992">
                  <c:v>3.959453731461117E-2</c:v>
                </c:pt>
                <c:pt idx="993">
                  <c:v>3.9687579980774997E-2</c:v>
                </c:pt>
                <c:pt idx="994">
                  <c:v>3.9768571390388946E-2</c:v>
                </c:pt>
                <c:pt idx="995">
                  <c:v>3.9837361220400755E-2</c:v>
                </c:pt>
                <c:pt idx="996">
                  <c:v>3.9893821068569452E-2</c:v>
                </c:pt>
                <c:pt idx="997">
                  <c:v>3.9937845048376365E-2</c:v>
                </c:pt>
                <c:pt idx="998">
                  <c:v>3.9969350282996995E-2</c:v>
                </c:pt>
                <c:pt idx="999">
                  <c:v>3.9988277294056809E-2</c:v>
                </c:pt>
                <c:pt idx="1000">
                  <c:v>3.9994590281777272E-2</c:v>
                </c:pt>
                <c:pt idx="1001">
                  <c:v>3.9988277294056844E-2</c:v>
                </c:pt>
                <c:pt idx="1002">
                  <c:v>3.9969350282997113E-2</c:v>
                </c:pt>
                <c:pt idx="1003">
                  <c:v>3.9937845048376455E-2</c:v>
                </c:pt>
                <c:pt idx="1004">
                  <c:v>3.9893821068569681E-2</c:v>
                </c:pt>
                <c:pt idx="1005">
                  <c:v>3.9837361220400901E-2</c:v>
                </c:pt>
                <c:pt idx="1006">
                  <c:v>3.9768571390389119E-2</c:v>
                </c:pt>
                <c:pt idx="1007">
                  <c:v>3.9687579980775198E-2</c:v>
                </c:pt>
                <c:pt idx="1008">
                  <c:v>3.9594537314611399E-2</c:v>
                </c:pt>
                <c:pt idx="1009">
                  <c:v>3.9489614945019277E-2</c:v>
                </c:pt>
                <c:pt idx="1010">
                  <c:v>3.9373004874477362E-2</c:v>
                </c:pt>
                <c:pt idx="1011">
                  <c:v>3.9244918690687171E-2</c:v>
                </c:pt>
                <c:pt idx="1012">
                  <c:v>3.9105586626145418E-2</c:v>
                </c:pt>
                <c:pt idx="1013">
                  <c:v>3.8955256549062109E-2</c:v>
                </c:pt>
                <c:pt idx="1014">
                  <c:v>3.8794192893658208E-2</c:v>
                </c:pt>
                <c:pt idx="1015">
                  <c:v>3.8622675538176013E-2</c:v>
                </c:pt>
                <c:pt idx="1016">
                  <c:v>3.8440998639150258E-2</c:v>
                </c:pt>
                <c:pt idx="1017">
                  <c:v>3.8249469430569248E-2</c:v>
                </c:pt>
                <c:pt idx="1018">
                  <c:v>3.8048406996580506E-2</c:v>
                </c:pt>
                <c:pt idx="1019">
                  <c:v>3.7838141026294118E-2</c:v>
                </c:pt>
                <c:pt idx="1020">
                  <c:v>3.7619010559058648E-2</c:v>
                </c:pt>
                <c:pt idx="1021">
                  <c:v>3.7391362728343799E-2</c:v>
                </c:pt>
                <c:pt idx="1022">
                  <c:v>3.7155551512006384E-2</c:v>
                </c:pt>
                <c:pt idx="1023">
                  <c:v>3.6911936496344978E-2</c:v>
                </c:pt>
                <c:pt idx="1024">
                  <c:v>3.6660881660878601E-2</c:v>
                </c:pt>
                <c:pt idx="1025">
                  <c:v>3.6402754190280773E-2</c:v>
                </c:pt>
                <c:pt idx="1026">
                  <c:v>3.6137923319380698E-2</c:v>
                </c:pt>
                <c:pt idx="1027">
                  <c:v>3.5866759216542594E-2</c:v>
                </c:pt>
                <c:pt idx="1028">
                  <c:v>3.5589631910176049E-2</c:v>
                </c:pt>
                <c:pt idx="1029">
                  <c:v>3.5306910262510066E-2</c:v>
                </c:pt>
                <c:pt idx="1030">
                  <c:v>3.5018960994158119E-2</c:v>
                </c:pt>
                <c:pt idx="1031">
                  <c:v>3.4726147762425143E-2</c:v>
                </c:pt>
                <c:pt idx="1032">
                  <c:v>3.4428830295684561E-2</c:v>
                </c:pt>
                <c:pt idx="1033">
                  <c:v>3.4127363585618853E-2</c:v>
                </c:pt>
                <c:pt idx="1034">
                  <c:v>3.3822097138548668E-2</c:v>
                </c:pt>
                <c:pt idx="1035">
                  <c:v>3.3513374286555764E-2</c:v>
                </c:pt>
                <c:pt idx="1036">
                  <c:v>3.3201531558642916E-2</c:v>
                </c:pt>
                <c:pt idx="1037">
                  <c:v>3.2886898111684125E-2</c:v>
                </c:pt>
                <c:pt idx="1038">
                  <c:v>3.2569795220541542E-2</c:v>
                </c:pt>
                <c:pt idx="1039">
                  <c:v>3.2250535826325748E-2</c:v>
                </c:pt>
                <c:pt idx="1040">
                  <c:v>3.1929424141438421E-2</c:v>
                </c:pt>
                <c:pt idx="1041">
                  <c:v>3.160675530976545E-2</c:v>
                </c:pt>
                <c:pt idx="1042">
                  <c:v>3.1282815120091172E-2</c:v>
                </c:pt>
                <c:pt idx="1043">
                  <c:v>3.0957879770625404E-2</c:v>
                </c:pt>
                <c:pt idx="1044">
                  <c:v>3.0632215682328285E-2</c:v>
                </c:pt>
                <c:pt idx="1045">
                  <c:v>3.0306079358571679E-2</c:v>
                </c:pt>
                <c:pt idx="1046">
                  <c:v>2.9979717288590089E-2</c:v>
                </c:pt>
                <c:pt idx="1047">
                  <c:v>2.9653365892052742E-2</c:v>
                </c:pt>
                <c:pt idx="1048">
                  <c:v>2.9327251502078364E-2</c:v>
                </c:pt>
                <c:pt idx="1049">
                  <c:v>2.9001590383964191E-2</c:v>
                </c:pt>
                <c:pt idx="1050">
                  <c:v>2.8676588786900884E-2</c:v>
                </c:pt>
                <c:pt idx="1051">
                  <c:v>2.8352443025993317E-2</c:v>
                </c:pt>
                <c:pt idx="1052">
                  <c:v>2.8029339591908037E-2</c:v>
                </c:pt>
                <c:pt idx="1053">
                  <c:v>2.7707455285567392E-2</c:v>
                </c:pt>
                <c:pt idx="1054">
                  <c:v>2.7386957375357627E-2</c:v>
                </c:pt>
                <c:pt idx="1055">
                  <c:v>2.7068003774403816E-2</c:v>
                </c:pt>
                <c:pt idx="1056">
                  <c:v>2.6750743235585697E-2</c:v>
                </c:pt>
                <c:pt idx="1057">
                  <c:v>2.6435315562032144E-2</c:v>
                </c:pt>
                <c:pt idx="1058">
                  <c:v>2.6121851830982246E-2</c:v>
                </c:pt>
                <c:pt idx="1059">
                  <c:v>2.5810474628990224E-2</c:v>
                </c:pt>
                <c:pt idx="1060">
                  <c:v>2.5501298296569531E-2</c:v>
                </c:pt>
                <c:pt idx="1061">
                  <c:v>2.5194429180515687E-2</c:v>
                </c:pt>
                <c:pt idx="1062">
                  <c:v>2.4889965892228492E-2</c:v>
                </c:pt>
                <c:pt idx="1063">
                  <c:v>2.4587999570512394E-2</c:v>
                </c:pt>
                <c:pt idx="1064">
                  <c:v>2.4288614147426345E-2</c:v>
                </c:pt>
                <c:pt idx="1065">
                  <c:v>2.399188661587065E-2</c:v>
                </c:pt>
                <c:pt idx="1066">
                  <c:v>2.3697887297733526E-2</c:v>
                </c:pt>
                <c:pt idx="1067">
                  <c:v>2.3406680111491451E-2</c:v>
                </c:pt>
                <c:pt idx="1068">
                  <c:v>2.3118322838298816E-2</c:v>
                </c:pt>
                <c:pt idx="1069">
                  <c:v>2.2832867385677968E-2</c:v>
                </c:pt>
                <c:pt idx="1070">
                  <c:v>2.2550360048016568E-2</c:v>
                </c:pt>
                <c:pt idx="1071">
                  <c:v>2.227084176319109E-2</c:v>
                </c:pt>
                <c:pt idx="1072">
                  <c:v>2.1994348364684852E-2</c:v>
                </c:pt>
                <c:pt idx="1073">
                  <c:v>2.1720910828683812E-2</c:v>
                </c:pt>
                <c:pt idx="1074">
                  <c:v>2.145055551568498E-2</c:v>
                </c:pt>
                <c:pt idx="1075">
                  <c:v>2.1183304406222438E-2</c:v>
                </c:pt>
                <c:pt idx="1076">
                  <c:v>2.0919175330401031E-2</c:v>
                </c:pt>
                <c:pt idx="1077">
                  <c:v>2.0658182190953805E-2</c:v>
                </c:pt>
                <c:pt idx="1078">
                  <c:v>2.0400335179627162E-2</c:v>
                </c:pt>
                <c:pt idx="1079">
                  <c:v>2.0145640986726054E-2</c:v>
                </c:pt>
                <c:pt idx="1080">
                  <c:v>1.989410300369783E-2</c:v>
                </c:pt>
                <c:pt idx="1081">
                  <c:v>1.9645721518694533E-2</c:v>
                </c:pt>
                <c:pt idx="1082">
                  <c:v>1.9400493905059019E-2</c:v>
                </c:pt>
                <c:pt idx="1083">
                  <c:v>1.9158414802745549E-2</c:v>
                </c:pt>
                <c:pt idx="1084">
                  <c:v>1.8919476292694991E-2</c:v>
                </c:pt>
                <c:pt idx="1085">
                  <c:v>1.8683668064212112E-2</c:v>
                </c:pt>
                <c:pt idx="1086">
                  <c:v>1.8450977575434752E-2</c:v>
                </c:pt>
                <c:pt idx="1087">
                  <c:v>1.8221390206975378E-2</c:v>
                </c:pt>
                <c:pt idx="1088">
                  <c:v>1.7994889408863231E-2</c:v>
                </c:pt>
                <c:pt idx="1089">
                  <c:v>1.7771456840911571E-2</c:v>
                </c:pt>
                <c:pt idx="1090">
                  <c:v>1.7551072506648252E-2</c:v>
                </c:pt>
                <c:pt idx="1091">
                  <c:v>1.7333714880976538E-2</c:v>
                </c:pt>
                <c:pt idx="1092">
                  <c:v>1.7119361031714221E-2</c:v>
                </c:pt>
                <c:pt idx="1093">
                  <c:v>1.6907986735194263E-2</c:v>
                </c:pt>
                <c:pt idx="1094">
                  <c:v>1.669956658609811E-2</c:v>
                </c:pt>
                <c:pt idx="1095">
                  <c:v>1.6494074101697811E-2</c:v>
                </c:pt>
                <c:pt idx="1096">
                  <c:v>1.6291481820702367E-2</c:v>
                </c:pt>
                <c:pt idx="1097">
                  <c:v>1.6091761396879723E-2</c:v>
                </c:pt>
                <c:pt idx="1098">
                  <c:v>1.5894883687652548E-2</c:v>
                </c:pt>
                <c:pt idx="1099">
                  <c:v>1.5700818837849195E-2</c:v>
                </c:pt>
                <c:pt idx="1100">
                  <c:v>1.5509536358790925E-2</c:v>
                </c:pt>
                <c:pt idx="1101">
                  <c:v>1.532100520291018E-2</c:v>
                </c:pt>
                <c:pt idx="1102">
                  <c:v>1.5135193834068191E-2</c:v>
                </c:pt>
                <c:pt idx="1103">
                  <c:v>1.4952070293761614E-2</c:v>
                </c:pt>
                <c:pt idx="1104">
                  <c:v>1.4771602263389185E-2</c:v>
                </c:pt>
                <c:pt idx="1105">
                  <c:v>1.4593757122746263E-2</c:v>
                </c:pt>
                <c:pt idx="1106">
                  <c:v>1.4418502004925433E-2</c:v>
                </c:pt>
                <c:pt idx="1107">
                  <c:v>1.4245803847774576E-2</c:v>
                </c:pt>
                <c:pt idx="1108">
                  <c:v>1.4075629442081862E-2</c:v>
                </c:pt>
                <c:pt idx="1109">
                  <c:v>1.3907945476638086E-2</c:v>
                </c:pt>
                <c:pt idx="1110">
                  <c:v>1.3742718580322548E-2</c:v>
                </c:pt>
                <c:pt idx="1111">
                  <c:v>1.3579915361367052E-2</c:v>
                </c:pt>
                <c:pt idx="1112">
                  <c:v>1.3419502443926841E-2</c:v>
                </c:pt>
                <c:pt idx="1113">
                  <c:v>1.3261446502103112E-2</c:v>
                </c:pt>
                <c:pt idx="1114">
                  <c:v>1.3105714291543622E-2</c:v>
                </c:pt>
                <c:pt idx="1115">
                  <c:v>1.2952272678743318E-2</c:v>
                </c:pt>
                <c:pt idx="1116">
                  <c:v>1.2801088668174459E-2</c:v>
                </c:pt>
                <c:pt idx="1117">
                  <c:v>1.2652129427351387E-2</c:v>
                </c:pt>
                <c:pt idx="1118">
                  <c:v>1.2505362309949777E-2</c:v>
                </c:pt>
                <c:pt idx="1119">
                  <c:v>1.2360754877083173E-2</c:v>
                </c:pt>
                <c:pt idx="1120">
                  <c:v>1.2218274916835428E-2</c:v>
                </c:pt>
                <c:pt idx="1121">
                  <c:v>1.2077890462154716E-2</c:v>
                </c:pt>
                <c:pt idx="1122">
                  <c:v>1.1939569807192336E-2</c:v>
                </c:pt>
                <c:pt idx="1123">
                  <c:v>1.1803281522183347E-2</c:v>
                </c:pt>
                <c:pt idx="1124">
                  <c:v>1.1668994466950453E-2</c:v>
                </c:pt>
                <c:pt idx="1125">
                  <c:v>1.1536677803108972E-2</c:v>
                </c:pt>
                <c:pt idx="1126">
                  <c:v>1.1406301005057542E-2</c:v>
                </c:pt>
                <c:pt idx="1127">
                  <c:v>1.1277833869818643E-2</c:v>
                </c:pt>
                <c:pt idx="1128">
                  <c:v>1.1151246525806277E-2</c:v>
                </c:pt>
                <c:pt idx="1129">
                  <c:v>1.1026509440583903E-2</c:v>
                </c:pt>
                <c:pt idx="1130">
                  <c:v>1.0903593427672805E-2</c:v>
                </c:pt>
                <c:pt idx="1131">
                  <c:v>1.078246965247778E-2</c:v>
                </c:pt>
                <c:pt idx="1132">
                  <c:v>1.0663109637378307E-2</c:v>
                </c:pt>
                <c:pt idx="1133">
                  <c:v>1.0545485266046033E-2</c:v>
                </c:pt>
                <c:pt idx="1134">
                  <c:v>1.0429568787036568E-2</c:v>
                </c:pt>
                <c:pt idx="1135">
                  <c:v>1.0315332816701364E-2</c:v>
                </c:pt>
                <c:pt idx="1136">
                  <c:v>1.0202750341471872E-2</c:v>
                </c:pt>
                <c:pt idx="1137">
                  <c:v>1.009179471955131E-2</c:v>
                </c:pt>
                <c:pt idx="1138">
                  <c:v>9.9824396820615002E-3</c:v>
                </c:pt>
                <c:pt idx="1139">
                  <c:v>9.8746593336806448E-3</c:v>
                </c:pt>
                <c:pt idx="1140">
                  <c:v>9.7684281528061315E-3</c:v>
                </c:pt>
                <c:pt idx="1141">
                  <c:v>9.6637209912829904E-3</c:v>
                </c:pt>
                <c:pt idx="1142">
                  <c:v>9.5605130737230828E-3</c:v>
                </c:pt>
                <c:pt idx="1143">
                  <c:v>9.458779996451807E-3</c:v>
                </c:pt>
                <c:pt idx="1144">
                  <c:v>9.3584977261095721E-3</c:v>
                </c:pt>
                <c:pt idx="1145">
                  <c:v>9.2596425979278325E-3</c:v>
                </c:pt>
                <c:pt idx="1146">
                  <c:v>9.1621913137230684E-3</c:v>
                </c:pt>
                <c:pt idx="1147">
                  <c:v>9.066120939612449E-3</c:v>
                </c:pt>
                <c:pt idx="1148">
                  <c:v>8.9714089034856406E-3</c:v>
                </c:pt>
                <c:pt idx="1149">
                  <c:v>8.8780329922525675E-3</c:v>
                </c:pt>
                <c:pt idx="1150">
                  <c:v>8.7859713488859809E-3</c:v>
                </c:pt>
                <c:pt idx="1151">
                  <c:v>8.6952024692756348E-3</c:v>
                </c:pt>
                <c:pt idx="1152">
                  <c:v>8.6057051989169159E-3</c:v>
                </c:pt>
                <c:pt idx="1153">
                  <c:v>8.5174587294442449E-3</c:v>
                </c:pt>
                <c:pt idx="1154">
                  <c:v>8.4304425950299314E-3</c:v>
                </c:pt>
                <c:pt idx="1155">
                  <c:v>8.3446366686608965E-3</c:v>
                </c:pt>
                <c:pt idx="1156">
                  <c:v>8.2600211583049501E-3</c:v>
                </c:pt>
                <c:pt idx="1157">
                  <c:v>8.1765766029842299E-3</c:v>
                </c:pt>
                <c:pt idx="1158">
                  <c:v>8.0942838687618392E-3</c:v>
                </c:pt>
                <c:pt idx="1159">
                  <c:v>8.0131241446576799E-3</c:v>
                </c:pt>
                <c:pt idx="1160">
                  <c:v>7.933078938501795E-3</c:v>
                </c:pt>
                <c:pt idx="1161">
                  <c:v>7.854130072733171E-3</c:v>
                </c:pt>
                <c:pt idx="1162">
                  <c:v>7.7762596801575247E-3</c:v>
                </c:pt>
                <c:pt idx="1163">
                  <c:v>7.6994501996670251E-3</c:v>
                </c:pt>
                <c:pt idx="1164">
                  <c:v>7.6236843719342928E-3</c:v>
                </c:pt>
                <c:pt idx="1165">
                  <c:v>7.5489452350860258E-3</c:v>
                </c:pt>
                <c:pt idx="1166">
                  <c:v>7.4752161203613483E-3</c:v>
                </c:pt>
                <c:pt idx="1167">
                  <c:v>7.4024806477653799E-3</c:v>
                </c:pt>
                <c:pt idx="1168">
                  <c:v>7.3307227217186879E-3</c:v>
                </c:pt>
                <c:pt idx="1169">
                  <c:v>7.2599265267121989E-3</c:v>
                </c:pt>
                <c:pt idx="1170">
                  <c:v>7.1900765229707666E-3</c:v>
                </c:pt>
                <c:pt idx="1171">
                  <c:v>7.1211574421283994E-3</c:v>
                </c:pt>
                <c:pt idx="1172">
                  <c:v>7.0531542829232966E-3</c:v>
                </c:pt>
                <c:pt idx="1173">
                  <c:v>6.9860523069118045E-3</c:v>
                </c:pt>
                <c:pt idx="1174">
                  <c:v>6.919837034208752E-3</c:v>
                </c:pt>
                <c:pt idx="1175">
                  <c:v>6.8544942392557776E-3</c:v>
                </c:pt>
                <c:pt idx="1176">
                  <c:v>6.7900099466191698E-3</c:v>
                </c:pt>
                <c:pt idx="1177">
                  <c:v>6.7263704268235996E-3</c:v>
                </c:pt>
                <c:pt idx="1178">
                  <c:v>6.6635621922197467E-3</c:v>
                </c:pt>
                <c:pt idx="1179">
                  <c:v>6.6015719928917433E-3</c:v>
                </c:pt>
                <c:pt idx="1180">
                  <c:v>6.5403868126048719E-3</c:v>
                </c:pt>
                <c:pt idx="1181">
                  <c:v>6.479993864793995E-3</c:v>
                </c:pt>
                <c:pt idx="1182">
                  <c:v>6.4203805885977789E-3</c:v>
                </c:pt>
                <c:pt idx="1183">
                  <c:v>6.3615346449359721E-3</c:v>
                </c:pt>
                <c:pt idx="1184">
                  <c:v>6.3034439126344729E-3</c:v>
                </c:pt>
                <c:pt idx="1185">
                  <c:v>6.2460964845978458E-3</c:v>
                </c:pt>
                <c:pt idx="1186">
                  <c:v>6.1894806640290191E-3</c:v>
                </c:pt>
                <c:pt idx="1187">
                  <c:v>6.1335849607002156E-3</c:v>
                </c:pt>
                <c:pt idx="1188">
                  <c:v>6.0783980872719471E-3</c:v>
                </c:pt>
                <c:pt idx="1189">
                  <c:v>6.0239089556638863E-3</c:v>
                </c:pt>
                <c:pt idx="1190">
                  <c:v>5.9701066734767693E-3</c:v>
                </c:pt>
                <c:pt idx="1191">
                  <c:v>5.9169805404645191E-3</c:v>
                </c:pt>
                <c:pt idx="1192">
                  <c:v>5.8645200450599426E-3</c:v>
                </c:pt>
                <c:pt idx="1193">
                  <c:v>5.8127148609505262E-3</c:v>
                </c:pt>
                <c:pt idx="1194">
                  <c:v>5.7615548437075035E-3</c:v>
                </c:pt>
                <c:pt idx="1195">
                  <c:v>5.7110300274669902E-3</c:v>
                </c:pt>
                <c:pt idx="1196">
                  <c:v>5.6611306216620408E-3</c:v>
                </c:pt>
                <c:pt idx="1197">
                  <c:v>5.6118470078084237E-3</c:v>
                </c:pt>
                <c:pt idx="1198">
                  <c:v>5.5631697363405326E-3</c:v>
                </c:pt>
                <c:pt idx="1199">
                  <c:v>5.5150895235000783E-3</c:v>
                </c:pt>
                <c:pt idx="1200">
                  <c:v>5.4675972482761681E-3</c:v>
                </c:pt>
                <c:pt idx="1201">
                  <c:v>5.4206839493954094E-3</c:v>
                </c:pt>
                <c:pt idx="1202">
                  <c:v>5.3743408223644231E-3</c:v>
                </c:pt>
                <c:pt idx="1203">
                  <c:v>5.3285592165611432E-3</c:v>
                </c:pt>
                <c:pt idx="1204">
                  <c:v>5.2833306323772176E-3</c:v>
                </c:pt>
                <c:pt idx="1205">
                  <c:v>5.2386467184099301E-3</c:v>
                </c:pt>
                <c:pt idx="1206">
                  <c:v>5.1944992687022384E-3</c:v>
                </c:pt>
                <c:pt idx="1207">
                  <c:v>5.150880220032939E-3</c:v>
                </c:pt>
                <c:pt idx="1208">
                  <c:v>5.1077816492534397E-3</c:v>
                </c:pt>
                <c:pt idx="1209">
                  <c:v>5.0651957706731084E-3</c:v>
                </c:pt>
                <c:pt idx="1210">
                  <c:v>5.0231149334916394E-3</c:v>
                </c:pt>
                <c:pt idx="1211">
                  <c:v>4.9815316192769058E-3</c:v>
                </c:pt>
                <c:pt idx="1212">
                  <c:v>4.9404384394901588E-3</c:v>
                </c:pt>
                <c:pt idx="1213">
                  <c:v>4.8998281330550593E-3</c:v>
                </c:pt>
                <c:pt idx="1214">
                  <c:v>4.8596935639723757E-3</c:v>
                </c:pt>
                <c:pt idx="1215">
                  <c:v>4.8200277189787222E-3</c:v>
                </c:pt>
                <c:pt idx="1216">
                  <c:v>4.7808237052478575E-3</c:v>
                </c:pt>
                <c:pt idx="1217">
                  <c:v>4.742074748136176E-3</c:v>
                </c:pt>
                <c:pt idx="1218">
                  <c:v>4.7037741889690531E-3</c:v>
                </c:pt>
                <c:pt idx="1219">
                  <c:v>4.6659154828696562E-3</c:v>
                </c:pt>
                <c:pt idx="1220">
                  <c:v>4.6284921966286766E-3</c:v>
                </c:pt>
                <c:pt idx="1221">
                  <c:v>4.5914980066135034E-3</c:v>
                </c:pt>
                <c:pt idx="1222">
                  <c:v>4.5549266967183418E-3</c:v>
                </c:pt>
                <c:pt idx="1223">
                  <c:v>4.5187721563520753E-3</c:v>
                </c:pt>
                <c:pt idx="1224">
                  <c:v>4.4830283784653624E-3</c:v>
                </c:pt>
                <c:pt idx="1225">
                  <c:v>4.447689457615471E-3</c:v>
                </c:pt>
                <c:pt idx="1226">
                  <c:v>4.4127495880674208E-3</c:v>
                </c:pt>
                <c:pt idx="1227">
                  <c:v>4.3782030619328241E-3</c:v>
                </c:pt>
                <c:pt idx="1228">
                  <c:v>4.3440442673433931E-3</c:v>
                </c:pt>
                <c:pt idx="1229">
                  <c:v>4.3102676866604789E-3</c:v>
                </c:pt>
                <c:pt idx="1230">
                  <c:v>4.2768678947192346E-3</c:v>
                </c:pt>
                <c:pt idx="1231">
                  <c:v>4.2438395571060142E-3</c:v>
                </c:pt>
                <c:pt idx="1232">
                  <c:v>4.2111774284703304E-3</c:v>
                </c:pt>
                <c:pt idx="1233">
                  <c:v>4.1788763508684807E-3</c:v>
                </c:pt>
                <c:pt idx="1234">
                  <c:v>4.146931252140139E-3</c:v>
                </c:pt>
                <c:pt idx="1235">
                  <c:v>4.1153371443165589E-3</c:v>
                </c:pt>
                <c:pt idx="1236">
                  <c:v>4.084089122059098E-3</c:v>
                </c:pt>
                <c:pt idx="1237">
                  <c:v>4.0531823611292843E-3</c:v>
                </c:pt>
                <c:pt idx="1238">
                  <c:v>4.0226121168877209E-3</c:v>
                </c:pt>
                <c:pt idx="1239">
                  <c:v>3.9923737228230284E-3</c:v>
                </c:pt>
                <c:pt idx="1240">
                  <c:v>3.9624625891095762E-3</c:v>
                </c:pt>
                <c:pt idx="1241">
                  <c:v>3.9328742011927676E-3</c:v>
                </c:pt>
                <c:pt idx="1242">
                  <c:v>3.9036041184030402E-3</c:v>
                </c:pt>
                <c:pt idx="1243">
                  <c:v>3.8746479725960425E-3</c:v>
                </c:pt>
                <c:pt idx="1244">
                  <c:v>3.8460014668201242E-3</c:v>
                </c:pt>
                <c:pt idx="1245">
                  <c:v>3.817660374009955E-3</c:v>
                </c:pt>
                <c:pt idx="1246">
                  <c:v>3.7896205357051296E-3</c:v>
                </c:pt>
                <c:pt idx="1247">
                  <c:v>3.7618778607948701E-3</c:v>
                </c:pt>
                <c:pt idx="1248">
                  <c:v>3.7344283242864099E-3</c:v>
                </c:pt>
                <c:pt idx="1249">
                  <c:v>3.7072679660981717E-3</c:v>
                </c:pt>
                <c:pt idx="1250">
                  <c:v>3.6803928898766253E-3</c:v>
                </c:pt>
                <c:pt idx="1251">
                  <c:v>3.653799261835745E-3</c:v>
                </c:pt>
                <c:pt idx="1252">
                  <c:v>3.6274833096201441E-3</c:v>
                </c:pt>
                <c:pt idx="1253">
                  <c:v>3.6014413211896022E-3</c:v>
                </c:pt>
                <c:pt idx="1254">
                  <c:v>3.5756696437260699E-3</c:v>
                </c:pt>
                <c:pt idx="1255">
                  <c:v>3.5501646825620856E-3</c:v>
                </c:pt>
                <c:pt idx="1256">
                  <c:v>3.5249229001296143E-3</c:v>
                </c:pt>
                <c:pt idx="1257">
                  <c:v>3.4999408149303376E-3</c:v>
                </c:pt>
                <c:pt idx="1258">
                  <c:v>3.4752150005252498E-3</c:v>
                </c:pt>
                <c:pt idx="1259">
                  <c:v>3.4507420845445867E-3</c:v>
                </c:pt>
                <c:pt idx="1260">
                  <c:v>3.4265187477171221E-3</c:v>
                </c:pt>
                <c:pt idx="1261">
                  <c:v>3.4025417229178742E-3</c:v>
                </c:pt>
                <c:pt idx="1262">
                  <c:v>3.3788077942352485E-3</c:v>
                </c:pt>
                <c:pt idx="1263">
                  <c:v>3.3553137960555643E-3</c:v>
                </c:pt>
                <c:pt idx="1264">
                  <c:v>3.3320566121659823E-3</c:v>
                </c:pt>
                <c:pt idx="1265">
                  <c:v>3.3090331748749147E-3</c:v>
                </c:pt>
                <c:pt idx="1266">
                  <c:v>3.286240464149041E-3</c:v>
                </c:pt>
                <c:pt idx="1267">
                  <c:v>3.2636755067678952E-3</c:v>
                </c:pt>
                <c:pt idx="1268">
                  <c:v>3.2413353754941242E-3</c:v>
                </c:pt>
                <c:pt idx="1269">
                  <c:v>3.2192171882603651E-3</c:v>
                </c:pt>
                <c:pt idx="1270">
                  <c:v>3.1973181073719154E-3</c:v>
                </c:pt>
                <c:pt idx="1271">
                  <c:v>3.1756353387243507E-3</c:v>
                </c:pt>
                <c:pt idx="1272">
                  <c:v>3.1541661310370474E-3</c:v>
                </c:pt>
                <c:pt idx="1273">
                  <c:v>3.1329077751008007E-3</c:v>
                </c:pt>
                <c:pt idx="1274">
                  <c:v>3.1118576030404717E-3</c:v>
                </c:pt>
                <c:pt idx="1275">
                  <c:v>3.0910129875918704E-3</c:v>
                </c:pt>
                <c:pt idx="1276">
                  <c:v>3.0703713413921148E-3</c:v>
                </c:pt>
                <c:pt idx="1277">
                  <c:v>3.0499301162843638E-3</c:v>
                </c:pt>
                <c:pt idx="1278">
                  <c:v>3.0296868026352367E-3</c:v>
                </c:pt>
                <c:pt idx="1279">
                  <c:v>3.0096389286658129E-3</c:v>
                </c:pt>
                <c:pt idx="1280">
                  <c:v>2.9897840597954729E-3</c:v>
                </c:pt>
                <c:pt idx="1281">
                  <c:v>2.9701197979978759E-3</c:v>
                </c:pt>
                <c:pt idx="1282">
                  <c:v>2.9506437811699362E-3</c:v>
                </c:pt>
                <c:pt idx="1283">
                  <c:v>2.9313536825122102E-3</c:v>
                </c:pt>
                <c:pt idx="1284">
                  <c:v>2.9122472099215599E-3</c:v>
                </c:pt>
                <c:pt idx="1285">
                  <c:v>2.8933221053953962E-3</c:v>
                </c:pt>
                <c:pt idx="1286">
                  <c:v>2.8745761444468549E-3</c:v>
                </c:pt>
                <c:pt idx="1287">
                  <c:v>2.8560071355317258E-3</c:v>
                </c:pt>
                <c:pt idx="1288">
                  <c:v>2.8376129194856528E-3</c:v>
                </c:pt>
                <c:pt idx="1289">
                  <c:v>2.8193913689724182E-3</c:v>
                </c:pt>
                <c:pt idx="1290">
                  <c:v>2.8013403879426964E-3</c:v>
                </c:pt>
                <c:pt idx="1291">
                  <c:v>2.7834579111026248E-3</c:v>
                </c:pt>
                <c:pt idx="1292">
                  <c:v>2.7657419033930348E-3</c:v>
                </c:pt>
                <c:pt idx="1293">
                  <c:v>2.7481903594779016E-3</c:v>
                </c:pt>
                <c:pt idx="1294">
                  <c:v>2.7308013032428368E-3</c:v>
                </c:pt>
                <c:pt idx="1295">
                  <c:v>2.7135727873030075E-3</c:v>
                </c:pt>
                <c:pt idx="1296">
                  <c:v>2.6965028925199121E-3</c:v>
                </c:pt>
                <c:pt idx="1297">
                  <c:v>2.6795897275278049E-3</c:v>
                </c:pt>
                <c:pt idx="1298">
                  <c:v>2.6628314282684082E-3</c:v>
                </c:pt>
                <c:pt idx="1299">
                  <c:v>2.6462261575347099E-3</c:v>
                </c:pt>
                <c:pt idx="1300">
                  <c:v>2.6297721045232757E-3</c:v>
                </c:pt>
                <c:pt idx="1301">
                  <c:v>2.6134674843945405E-3</c:v>
                </c:pt>
                <c:pt idx="1302">
                  <c:v>2.5973105378418308E-3</c:v>
                </c:pt>
                <c:pt idx="1303">
                  <c:v>2.5812995306678504E-3</c:v>
                </c:pt>
                <c:pt idx="1304">
                  <c:v>2.5654327533693889E-3</c:v>
                </c:pt>
                <c:pt idx="1305">
                  <c:v>2.5497085207297232E-3</c:v>
                </c:pt>
                <c:pt idx="1306">
                  <c:v>2.5341251714181973E-3</c:v>
                </c:pt>
                <c:pt idx="1307">
                  <c:v>2.5186810675977291E-3</c:v>
                </c:pt>
                <c:pt idx="1308">
                  <c:v>2.503374594539027E-3</c:v>
                </c:pt>
                <c:pt idx="1309">
                  <c:v>2.4882041602422534E-3</c:v>
                </c:pt>
                <c:pt idx="1310">
                  <c:v>2.4731681950656416E-3</c:v>
                </c:pt>
                <c:pt idx="1311">
                  <c:v>2.4582651513605806E-3</c:v>
                </c:pt>
                <c:pt idx="1312">
                  <c:v>2.4434935031138953E-3</c:v>
                </c:pt>
                <c:pt idx="1313">
                  <c:v>2.4288517455961578E-3</c:v>
                </c:pt>
                <c:pt idx="1314">
                  <c:v>2.4143383950167544E-3</c:v>
                </c:pt>
                <c:pt idx="1315">
                  <c:v>2.3999519881852381E-3</c:v>
                </c:pt>
                <c:pt idx="1316">
                  <c:v>2.3856910821785119E-3</c:v>
                </c:pt>
                <c:pt idx="1317">
                  <c:v>2.3715542540145417E-3</c:v>
                </c:pt>
                <c:pt idx="1318">
                  <c:v>2.3575401003315048E-3</c:v>
                </c:pt>
                <c:pt idx="1319">
                  <c:v>2.3436472370730616E-3</c:v>
                </c:pt>
                <c:pt idx="1320">
                  <c:v>2.329874299179439E-3</c:v>
                </c:pt>
                <c:pt idx="1321">
                  <c:v>2.3162199402831768E-3</c:v>
                </c:pt>
                <c:pt idx="1322">
                  <c:v>2.3026828324118802E-3</c:v>
                </c:pt>
                <c:pt idx="1323">
                  <c:v>2.2892616656950693E-3</c:v>
                </c:pt>
                <c:pt idx="1324">
                  <c:v>2.27595514807663E-3</c:v>
                </c:pt>
                <c:pt idx="1325">
                  <c:v>2.2627620050325722E-3</c:v>
                </c:pt>
                <c:pt idx="1326">
                  <c:v>2.2496809792938227E-3</c:v>
                </c:pt>
                <c:pt idx="1327">
                  <c:v>2.2367108305736743E-3</c:v>
                </c:pt>
                <c:pt idx="1328">
                  <c:v>2.2238503353005316E-3</c:v>
                </c:pt>
                <c:pt idx="1329">
                  <c:v>2.211098286354967E-3</c:v>
                </c:pt>
                <c:pt idx="1330">
                  <c:v>2.1984534928117397E-3</c:v>
                </c:pt>
                <c:pt idx="1331">
                  <c:v>2.185914779686379E-3</c:v>
                </c:pt>
                <c:pt idx="1332">
                  <c:v>2.1734809876859718E-3</c:v>
                </c:pt>
                <c:pt idx="1333">
                  <c:v>2.1611509729647666E-3</c:v>
                </c:pt>
                <c:pt idx="1334">
                  <c:v>2.1489236068836688E-3</c:v>
                </c:pt>
                <c:pt idx="1335">
                  <c:v>2.1367977757742458E-3</c:v>
                </c:pt>
                <c:pt idx="1336">
                  <c:v>2.1247723807068706E-3</c:v>
                </c:pt>
                <c:pt idx="1337">
                  <c:v>2.1128463372626612E-3</c:v>
                </c:pt>
                <c:pt idx="1338">
                  <c:v>2.101018575309812E-3</c:v>
                </c:pt>
                <c:pt idx="1339">
                  <c:v>2.0892880387834347E-3</c:v>
                </c:pt>
                <c:pt idx="1340">
                  <c:v>2.077653685469495E-3</c:v>
                </c:pt>
                <c:pt idx="1341">
                  <c:v>2.0661144867925173E-3</c:v>
                </c:pt>
                <c:pt idx="1342">
                  <c:v>2.0546694276067077E-3</c:v>
                </c:pt>
                <c:pt idx="1343">
                  <c:v>2.0433175059910917E-3</c:v>
                </c:pt>
                <c:pt idx="1344">
                  <c:v>2.0320577330478085E-3</c:v>
                </c:pt>
                <c:pt idx="1345">
                  <c:v>2.020889132704149E-3</c:v>
                </c:pt>
                <c:pt idx="1346">
                  <c:v>2.0098107415179997E-3</c:v>
                </c:pt>
                <c:pt idx="1347">
                  <c:v>1.9988216084863898E-3</c:v>
                </c:pt>
                <c:pt idx="1348">
                  <c:v>1.9879207948576968E-3</c:v>
                </c:pt>
                <c:pt idx="1349">
                  <c:v>1.9771073739467035E-3</c:v>
                </c:pt>
                <c:pt idx="1350">
                  <c:v>1.9663804309530655E-3</c:v>
                </c:pt>
                <c:pt idx="1351">
                  <c:v>1.9557390627828763E-3</c:v>
                </c:pt>
                <c:pt idx="1352">
                  <c:v>1.9451823778730373E-3</c:v>
                </c:pt>
                <c:pt idx="1353">
                  <c:v>1.9347094960189737E-3</c:v>
                </c:pt>
                <c:pt idx="1354">
                  <c:v>1.9243195482049212E-3</c:v>
                </c:pt>
                <c:pt idx="1355">
                  <c:v>1.9140116764373269E-3</c:v>
                </c:pt>
                <c:pt idx="1356">
                  <c:v>1.903785033581069E-3</c:v>
                </c:pt>
                <c:pt idx="1357">
                  <c:v>1.8936387831982088E-3</c:v>
                </c:pt>
                <c:pt idx="1358">
                  <c:v>1.8835720993898111E-3</c:v>
                </c:pt>
                <c:pt idx="1359">
                  <c:v>1.8735841666400813E-3</c:v>
                </c:pt>
                <c:pt idx="1360">
                  <c:v>1.8636741796633476E-3</c:v>
                </c:pt>
                <c:pt idx="1361">
                  <c:v>1.8538413432536097E-3</c:v>
                </c:pt>
                <c:pt idx="1362">
                  <c:v>1.8440848721363802E-3</c:v>
                </c:pt>
                <c:pt idx="1363">
                  <c:v>1.8344039908233356E-3</c:v>
                </c:pt>
                <c:pt idx="1364">
                  <c:v>1.8247979334690579E-3</c:v>
                </c:pt>
                <c:pt idx="1365">
                  <c:v>1.8152659437303828E-3</c:v>
                </c:pt>
                <c:pt idx="1366">
                  <c:v>1.8058072746280789E-3</c:v>
                </c:pt>
                <c:pt idx="1367">
                  <c:v>1.7964211884106088E-3</c:v>
                </c:pt>
                <c:pt idx="1368">
                  <c:v>1.7871069564204636E-3</c:v>
                </c:pt>
                <c:pt idx="1369">
                  <c:v>1.7778638589623858E-3</c:v>
                </c:pt>
                <c:pt idx="1370">
                  <c:v>1.7686911851739799E-3</c:v>
                </c:pt>
                <c:pt idx="1371">
                  <c:v>1.7595882328984454E-3</c:v>
                </c:pt>
                <c:pt idx="1372">
                  <c:v>1.7505543085591969E-3</c:v>
                </c:pt>
                <c:pt idx="1373">
                  <c:v>1.741588727036849E-3</c:v>
                </c:pt>
                <c:pt idx="1374">
                  <c:v>1.7326908115479036E-3</c:v>
                </c:pt>
                <c:pt idx="1375">
                  <c:v>1.7238598935256249E-3</c:v>
                </c:pt>
                <c:pt idx="1376">
                  <c:v>1.7150953125028559E-3</c:v>
                </c:pt>
                <c:pt idx="1377">
                  <c:v>1.7063964159965378E-3</c:v>
                </c:pt>
                <c:pt idx="1378">
                  <c:v>1.6977625593944084E-3</c:v>
                </c:pt>
                <c:pt idx="1379">
                  <c:v>1.6891931058432355E-3</c:v>
                </c:pt>
                <c:pt idx="1380">
                  <c:v>1.6806874261390602E-3</c:v>
                </c:pt>
                <c:pt idx="1381">
                  <c:v>1.6722448986192069E-3</c:v>
                </c:pt>
                <c:pt idx="1382">
                  <c:v>1.6638649090558442E-3</c:v>
                </c:pt>
                <c:pt idx="1383">
                  <c:v>1.655546850551546E-3</c:v>
                </c:pt>
                <c:pt idx="1384">
                  <c:v>1.6472901234362407E-3</c:v>
                </c:pt>
                <c:pt idx="1385">
                  <c:v>1.6390941351660064E-3</c:v>
                </c:pt>
                <c:pt idx="1386">
                  <c:v>1.63095830022348E-3</c:v>
                </c:pt>
                <c:pt idx="1387">
                  <c:v>1.6228820400196727E-3</c:v>
                </c:pt>
                <c:pt idx="1388">
                  <c:v>1.6148647827976266E-3</c:v>
                </c:pt>
                <c:pt idx="1389">
                  <c:v>1.6069059635373316E-3</c:v>
                </c:pt>
                <c:pt idx="1390">
                  <c:v>1.5990050238623289E-3</c:v>
                </c:pt>
                <c:pt idx="1391">
                  <c:v>1.5911614119477997E-3</c:v>
                </c:pt>
                <c:pt idx="1392">
                  <c:v>1.5833745824299246E-3</c:v>
                </c:pt>
                <c:pt idx="1393">
                  <c:v>1.5756439963169431E-3</c:v>
                </c:pt>
                <c:pt idx="1394">
                  <c:v>1.5679691209013497E-3</c:v>
                </c:pt>
                <c:pt idx="1395">
                  <c:v>1.5603494296736462E-3</c:v>
                </c:pt>
                <c:pt idx="1396">
                  <c:v>1.5527844022374473E-3</c:v>
                </c:pt>
                <c:pt idx="1397">
                  <c:v>1.5452735242257442E-3</c:v>
                </c:pt>
                <c:pt idx="1398">
                  <c:v>1.5378162872187356E-3</c:v>
                </c:pt>
                <c:pt idx="1399">
                  <c:v>1.5304121886626858E-3</c:v>
                </c:pt>
                <c:pt idx="1400">
                  <c:v>1.5230607317902175E-3</c:v>
                </c:pt>
                <c:pt idx="1401">
                  <c:v>1.5157614255418414E-3</c:v>
                </c:pt>
                <c:pt idx="1402">
                  <c:v>1.5085137844885396E-3</c:v>
                </c:pt>
                <c:pt idx="1403">
                  <c:v>1.5013173287557976E-3</c:v>
                </c:pt>
                <c:pt idx="1404">
                  <c:v>1.4941715839485621E-3</c:v>
                </c:pt>
                <c:pt idx="1405">
                  <c:v>1.4870760810775233E-3</c:v>
                </c:pt>
                <c:pt idx="1406">
                  <c:v>1.4800303564865304E-3</c:v>
                </c:pt>
                <c:pt idx="1407">
                  <c:v>1.4730339517809656E-3</c:v>
                </c:pt>
                <c:pt idx="1408">
                  <c:v>1.4660864137574538E-3</c:v>
                </c:pt>
                <c:pt idx="1409">
                  <c:v>1.4591872943344154E-3</c:v>
                </c:pt>
                <c:pt idx="1410">
                  <c:v>1.4523361504838357E-3</c:v>
                </c:pt>
                <c:pt idx="1411">
                  <c:v>1.4455325441640769E-3</c:v>
                </c:pt>
                <c:pt idx="1412">
                  <c:v>1.4387760422535597E-3</c:v>
                </c:pt>
                <c:pt idx="1413">
                  <c:v>1.4320662164856825E-3</c:v>
                </c:pt>
                <c:pt idx="1414">
                  <c:v>1.4254026433845014E-3</c:v>
                </c:pt>
                <c:pt idx="1415">
                  <c:v>1.4187849042015363E-3</c:v>
                </c:pt>
                <c:pt idx="1416">
                  <c:v>1.4122125848535319E-3</c:v>
                </c:pt>
                <c:pt idx="1417">
                  <c:v>1.4056852758610081E-3</c:v>
                </c:pt>
                <c:pt idx="1418">
                  <c:v>1.3992025722879629E-3</c:v>
                </c:pt>
                <c:pt idx="1419">
                  <c:v>1.3927640736822562E-3</c:v>
                </c:pt>
                <c:pt idx="1420">
                  <c:v>1.3863693840170384E-3</c:v>
                </c:pt>
                <c:pt idx="1421">
                  <c:v>1.3800181116330565E-3</c:v>
                </c:pt>
                <c:pt idx="1422">
                  <c:v>1.373709869181677E-3</c:v>
                </c:pt>
                <c:pt idx="1423">
                  <c:v>1.3674442735689758E-3</c:v>
                </c:pt>
                <c:pt idx="1424">
                  <c:v>1.3612209459004496E-3</c:v>
                </c:pt>
                <c:pt idx="1425">
                  <c:v>1.3550395114266865E-3</c:v>
                </c:pt>
                <c:pt idx="1426">
                  <c:v>1.3488995994898492E-3</c:v>
                </c:pt>
                <c:pt idx="1427">
                  <c:v>1.3428008434708068E-3</c:v>
                </c:pt>
                <c:pt idx="1428">
                  <c:v>1.3367428807372593E-3</c:v>
                </c:pt>
                <c:pt idx="1429">
                  <c:v>1.3307253525924219E-3</c:v>
                </c:pt>
                <c:pt idx="1430">
                  <c:v>1.324747904224601E-3</c:v>
                </c:pt>
                <c:pt idx="1431">
                  <c:v>1.3188101846575131E-3</c:v>
                </c:pt>
                <c:pt idx="1432">
                  <c:v>1.3129118467011976E-3</c:v>
                </c:pt>
                <c:pt idx="1433">
                  <c:v>1.3070525469038522E-3</c:v>
                </c:pt>
                <c:pt idx="1434">
                  <c:v>1.3012319455041701E-3</c:v>
                </c:pt>
                <c:pt idx="1435">
                  <c:v>1.2954497063845099E-3</c:v>
                </c:pt>
                <c:pt idx="1436">
                  <c:v>1.2897054970247433E-3</c:v>
                </c:pt>
                <c:pt idx="1437">
                  <c:v>1.2839989884566492E-3</c:v>
                </c:pt>
                <c:pt idx="1438">
                  <c:v>1.2783298552191597E-3</c:v>
                </c:pt>
                <c:pt idx="1439">
                  <c:v>1.2726977753140655E-3</c:v>
                </c:pt>
                <c:pt idx="1440">
                  <c:v>1.2671024301624905E-3</c:v>
                </c:pt>
                <c:pt idx="1441">
                  <c:v>1.2615435045619917E-3</c:v>
                </c:pt>
                <c:pt idx="1442">
                  <c:v>1.2560206866441552E-3</c:v>
                </c:pt>
                <c:pt idx="1443">
                  <c:v>1.2505336678329888E-3</c:v>
                </c:pt>
                <c:pt idx="1444">
                  <c:v>1.2450821428037265E-3</c:v>
                </c:pt>
                <c:pt idx="1445">
                  <c:v>1.2396658094423472E-3</c:v>
                </c:pt>
                <c:pt idx="1446">
                  <c:v>1.2342843688056733E-3</c:v>
                </c:pt>
                <c:pt idx="1447">
                  <c:v>1.228937525081917E-3</c:v>
                </c:pt>
                <c:pt idx="1448">
                  <c:v>1.223624985551972E-3</c:v>
                </c:pt>
                <c:pt idx="1449">
                  <c:v>1.2183464605510757E-3</c:v>
                </c:pt>
                <c:pt idx="1450">
                  <c:v>1.2131016634311345E-3</c:v>
                </c:pt>
                <c:pt idx="1451">
                  <c:v>1.2078903105235876E-3</c:v>
                </c:pt>
                <c:pt idx="1452">
                  <c:v>1.2027121211026727E-3</c:v>
                </c:pt>
                <c:pt idx="1453">
                  <c:v>1.1975668173493932E-3</c:v>
                </c:pt>
                <c:pt idx="1454">
                  <c:v>1.1924541243158151E-3</c:v>
                </c:pt>
                <c:pt idx="1455">
                  <c:v>1.187373769889984E-3</c:v>
                </c:pt>
                <c:pt idx="1456">
                  <c:v>1.1823254847613365E-3</c:v>
                </c:pt>
                <c:pt idx="1457">
                  <c:v>1.1773090023864798E-3</c:v>
                </c:pt>
                <c:pt idx="1458">
                  <c:v>1.1723240589556255E-3</c:v>
                </c:pt>
                <c:pt idx="1459">
                  <c:v>1.1673703933593195E-3</c:v>
                </c:pt>
                <c:pt idx="1460">
                  <c:v>1.1624477471557516E-3</c:v>
                </c:pt>
                <c:pt idx="1461">
                  <c:v>1.1575558645385193E-3</c:v>
                </c:pt>
                <c:pt idx="1462">
                  <c:v>1.1526944923047294E-3</c:v>
                </c:pt>
                <c:pt idx="1463">
                  <c:v>1.1478633798237079E-3</c:v>
                </c:pt>
                <c:pt idx="1464">
                  <c:v>1.1430622790059813E-3</c:v>
                </c:pt>
                <c:pt idx="1465">
                  <c:v>1.1382909442727918E-3</c:v>
                </c:pt>
                <c:pt idx="1466">
                  <c:v>1.1335491325260387E-3</c:v>
                </c:pt>
                <c:pt idx="1467">
                  <c:v>1.128836603118523E-3</c:v>
                </c:pt>
                <c:pt idx="1468">
                  <c:v>1.1241531178247642E-3</c:v>
                </c:pt>
                <c:pt idx="1469">
                  <c:v>1.119498440812057E-3</c:v>
                </c:pt>
                <c:pt idx="1470">
                  <c:v>1.114872338612033E-3</c:v>
                </c:pt>
                <c:pt idx="1471">
                  <c:v>1.1102745800926094E-3</c:v>
                </c:pt>
                <c:pt idx="1472">
                  <c:v>1.105704936430218E-3</c:v>
                </c:pt>
                <c:pt idx="1473">
                  <c:v>1.1011631810825691E-3</c:v>
                </c:pt>
                <c:pt idx="1474">
                  <c:v>1.0966490897616318E-3</c:v>
                </c:pt>
                <c:pt idx="1475">
                  <c:v>1.0921624404070824E-3</c:v>
                </c:pt>
                <c:pt idx="1476">
                  <c:v>1.0877030131601153E-3</c:v>
                </c:pt>
                <c:pt idx="1477">
                  <c:v>1.0832705903375075E-3</c:v>
                </c:pt>
                <c:pt idx="1478">
                  <c:v>1.078864956406184E-3</c:v>
                </c:pt>
                <c:pt idx="1479">
                  <c:v>1.0744858979579754E-3</c:v>
                </c:pt>
                <c:pt idx="1480">
                  <c:v>1.070133203684819E-3</c:v>
                </c:pt>
                <c:pt idx="1481">
                  <c:v>1.0658066643542902E-3</c:v>
                </c:pt>
                <c:pt idx="1482">
                  <c:v>1.0615060727853646E-3</c:v>
                </c:pt>
                <c:pt idx="1483">
                  <c:v>1.0572312238246544E-3</c:v>
                </c:pt>
                <c:pt idx="1484">
                  <c:v>1.0529819143228149E-3</c:v>
                </c:pt>
                <c:pt idx="1485">
                  <c:v>1.0487579431113616E-3</c:v>
                </c:pt>
                <c:pt idx="1486">
                  <c:v>1.0445591109798015E-3</c:v>
                </c:pt>
                <c:pt idx="1487">
                  <c:v>1.0403852206529675E-3</c:v>
                </c:pt>
                <c:pt idx="1488">
                  <c:v>1.0362360767688017E-3</c:v>
                </c:pt>
                <c:pt idx="1489">
                  <c:v>1.0321114858562875E-3</c:v>
                </c:pt>
                <c:pt idx="1490">
                  <c:v>1.0280112563137724E-3</c:v>
                </c:pt>
                <c:pt idx="1491">
                  <c:v>1.0239351983875741E-3</c:v>
                </c:pt>
                <c:pt idx="1492">
                  <c:v>1.019883124150777E-3</c:v>
                </c:pt>
                <c:pt idx="1493">
                  <c:v>1.0158548474824486E-3</c:v>
                </c:pt>
                <c:pt idx="1494">
                  <c:v>1.0118501840469889E-3</c:v>
                </c:pt>
                <c:pt idx="1495">
                  <c:v>1.0078689512738443E-3</c:v>
                </c:pt>
                <c:pt idx="1496">
                  <c:v>1.0039109683375228E-3</c:v>
                </c:pt>
                <c:pt idx="1497">
                  <c:v>9.9997605613761048E-4</c:v>
                </c:pt>
                <c:pt idx="1498">
                  <c:v>9.9606403727948707E-4</c:v>
                </c:pt>
                <c:pt idx="1499">
                  <c:v>9.9217473605493788E-4</c:v>
                </c:pt>
                <c:pt idx="1500">
                  <c:v>9.8830797842311391E-4</c:v>
                </c:pt>
                <c:pt idx="1501">
                  <c:v>9.8446359199178598E-4</c:v>
                </c:pt>
                <c:pt idx="1502">
                  <c:v>9.8064140599883999E-4</c:v>
                </c:pt>
                <c:pt idx="1503">
                  <c:v>9.7684125129392663E-4</c:v>
                </c:pt>
                <c:pt idx="1504">
                  <c:v>9.7306296032047767E-4</c:v>
                </c:pt>
                <c:pt idx="1505">
                  <c:v>9.6930636709782476E-4</c:v>
                </c:pt>
                <c:pt idx="1506">
                  <c:v>9.6557130720363539E-4</c:v>
                </c:pt>
                <c:pt idx="1507">
                  <c:v>9.6185761775657483E-4</c:v>
                </c:pt>
                <c:pt idx="1508">
                  <c:v>9.5816513739910563E-4</c:v>
                </c:pt>
                <c:pt idx="1509">
                  <c:v>9.5449370628063364E-4</c:v>
                </c:pt>
                <c:pt idx="1510">
                  <c:v>9.5084316604074652E-4</c:v>
                </c:pt>
                <c:pt idx="1511">
                  <c:v>9.4721335979274727E-4</c:v>
                </c:pt>
                <c:pt idx="1512">
                  <c:v>9.4360413210739882E-4</c:v>
                </c:pt>
                <c:pt idx="1513">
                  <c:v>9.4001532899679475E-4</c:v>
                </c:pt>
                <c:pt idx="1514">
                  <c:v>9.3644679789855567E-4</c:v>
                </c:pt>
                <c:pt idx="1515">
                  <c:v>9.3289838766010555E-4</c:v>
                </c:pt>
                <c:pt idx="1516">
                  <c:v>9.2936994852322989E-4</c:v>
                </c:pt>
                <c:pt idx="1517">
                  <c:v>9.2586133210882486E-4</c:v>
                </c:pt>
                <c:pt idx="1518">
                  <c:v>9.2237239140176405E-4</c:v>
                </c:pt>
                <c:pt idx="1519">
                  <c:v>9.1890298073607295E-4</c:v>
                </c:pt>
                <c:pt idx="1520">
                  <c:v>9.1545295578017189E-4</c:v>
                </c:pt>
                <c:pt idx="1521">
                  <c:v>9.1202217352238284E-4</c:v>
                </c:pt>
                <c:pt idx="1522">
                  <c:v>9.0861049225661949E-4</c:v>
                </c:pt>
                <c:pt idx="1523">
                  <c:v>9.0521777156817723E-4</c:v>
                </c:pt>
                <c:pt idx="1524">
                  <c:v>9.018438723198181E-4</c:v>
                </c:pt>
                <c:pt idx="1525">
                  <c:v>8.9848865663791388E-4</c:v>
                </c:pt>
                <c:pt idx="1526">
                  <c:v>8.9515198789883832E-4</c:v>
                </c:pt>
                <c:pt idx="1527">
                  <c:v>8.9183373071552896E-4</c:v>
                </c:pt>
                <c:pt idx="1528">
                  <c:v>8.885337509241403E-4</c:v>
                </c:pt>
                <c:pt idx="1529">
                  <c:v>8.8525191557097536E-4</c:v>
                </c:pt>
                <c:pt idx="1530">
                  <c:v>8.8198809289946687E-4</c:v>
                </c:pt>
                <c:pt idx="1531">
                  <c:v>8.7874215233739504E-4</c:v>
                </c:pt>
                <c:pt idx="1532">
                  <c:v>8.7551396448426076E-4</c:v>
                </c:pt>
                <c:pt idx="1533">
                  <c:v>8.7230340109874325E-4</c:v>
                </c:pt>
                <c:pt idx="1534">
                  <c:v>8.6911033508642094E-4</c:v>
                </c:pt>
                <c:pt idx="1535">
                  <c:v>8.6593464048753341E-4</c:v>
                </c:pt>
                <c:pt idx="1536">
                  <c:v>8.6277619246496789E-4</c:v>
                </c:pt>
                <c:pt idx="1537">
                  <c:v>8.5963486729238989E-4</c:v>
                </c:pt>
                <c:pt idx="1538">
                  <c:v>8.5651054234245068E-4</c:v>
                </c:pt>
                <c:pt idx="1539">
                  <c:v>8.5340309607524246E-4</c:v>
                </c:pt>
                <c:pt idx="1540">
                  <c:v>8.5031240802679094E-4</c:v>
                </c:pt>
                <c:pt idx="1541">
                  <c:v>8.472383587977561E-4</c:v>
                </c:pt>
                <c:pt idx="1542">
                  <c:v>8.4418083004227172E-4</c:v>
                </c:pt>
                <c:pt idx="1543">
                  <c:v>8.4113970445684916E-4</c:v>
                </c:pt>
                <c:pt idx="1544">
                  <c:v>8.3811486576952155E-4</c:v>
                </c:pt>
                <c:pt idx="1545">
                  <c:v>8.3510619872901367E-4</c:v>
                </c:pt>
                <c:pt idx="1546">
                  <c:v>8.3211358909411322E-4</c:v>
                </c:pt>
                <c:pt idx="1547">
                  <c:v>8.2913692362316814E-4</c:v>
                </c:pt>
                <c:pt idx="1548">
                  <c:v>8.2617609006364358E-4</c:v>
                </c:pt>
                <c:pt idx="1549">
                  <c:v>8.2323097714190644E-4</c:v>
                </c:pt>
                <c:pt idx="1550">
                  <c:v>8.2030147455302974E-4</c:v>
                </c:pt>
                <c:pt idx="1551">
                  <c:v>8.1738747295078751E-4</c:v>
                </c:pt>
                <c:pt idx="1552">
                  <c:v>8.1448886393776826E-4</c:v>
                </c:pt>
                <c:pt idx="1553">
                  <c:v>8.116055400555417E-4</c:v>
                </c:pt>
                <c:pt idx="1554">
                  <c:v>8.0873739477503939E-4</c:v>
                </c:pt>
                <c:pt idx="1555">
                  <c:v>8.0588432248695368E-4</c:v>
                </c:pt>
                <c:pt idx="1556">
                  <c:v>8.0304621849231503E-4</c:v>
                </c:pt>
                <c:pt idx="1557">
                  <c:v>8.0022297899318021E-4</c:v>
                </c:pt>
                <c:pt idx="1558">
                  <c:v>7.9741450108336781E-4</c:v>
                </c:pt>
                <c:pt idx="1559">
                  <c:v>7.9462068273939877E-4</c:v>
                </c:pt>
                <c:pt idx="1560">
                  <c:v>7.9184142281144845E-4</c:v>
                </c:pt>
                <c:pt idx="1561">
                  <c:v>7.8907662101446825E-4</c:v>
                </c:pt>
                <c:pt idx="1562">
                  <c:v>7.8632617791941255E-4</c:v>
                </c:pt>
                <c:pt idx="1563">
                  <c:v>7.8358999494450548E-4</c:v>
                </c:pt>
                <c:pt idx="1564">
                  <c:v>7.8086797434670345E-4</c:v>
                </c:pt>
                <c:pt idx="1565">
                  <c:v>7.7816001921316542E-4</c:v>
                </c:pt>
                <c:pt idx="1566">
                  <c:v>7.7546603345288482E-4</c:v>
                </c:pt>
                <c:pt idx="1567">
                  <c:v>7.7278592178841731E-4</c:v>
                </c:pt>
                <c:pt idx="1568">
                  <c:v>7.7011958974764643E-4</c:v>
                </c:pt>
                <c:pt idx="1569">
                  <c:v>7.6746694365573435E-4</c:v>
                </c:pt>
                <c:pt idx="1570">
                  <c:v>7.6482789062707658E-4</c:v>
                </c:pt>
                <c:pt idx="1571">
                  <c:v>7.6220233855740999E-4</c:v>
                </c:pt>
                <c:pt idx="1572">
                  <c:v>7.5959019611601165E-4</c:v>
                </c:pt>
                <c:pt idx="1573">
                  <c:v>7.5699137273792932E-4</c:v>
                </c:pt>
                <c:pt idx="1574">
                  <c:v>7.5440577861638977E-4</c:v>
                </c:pt>
                <c:pt idx="1575">
                  <c:v>7.5183332469520696E-4</c:v>
                </c:pt>
                <c:pt idx="1576">
                  <c:v>7.4927392266133552E-4</c:v>
                </c:pt>
                <c:pt idx="1577">
                  <c:v>7.4672748493751103E-4</c:v>
                </c:pt>
                <c:pt idx="1578">
                  <c:v>7.4419392467491442E-4</c:v>
                </c:pt>
                <c:pt idx="1579">
                  <c:v>7.4167315574601069E-4</c:v>
                </c:pt>
                <c:pt idx="1580">
                  <c:v>7.391650927373798E-4</c:v>
                </c:pt>
                <c:pt idx="1581">
                  <c:v>7.3666965094268855E-4</c:v>
                </c:pt>
                <c:pt idx="1582">
                  <c:v>7.341867463557429E-4</c:v>
                </c:pt>
                <c:pt idx="1583">
                  <c:v>7.3171629566356176E-4</c:v>
                </c:pt>
                <c:pt idx="1584">
                  <c:v>7.2925821623961453E-4</c:v>
                </c:pt>
                <c:pt idx="1585">
                  <c:v>7.2681242613705161E-4</c:v>
                </c:pt>
                <c:pt idx="1586">
                  <c:v>7.2437884408206718E-4</c:v>
                </c:pt>
                <c:pt idx="1587">
                  <c:v>7.2195738946733757E-4</c:v>
                </c:pt>
                <c:pt idx="1588">
                  <c:v>7.1954798234547738E-4</c:v>
                </c:pt>
                <c:pt idx="1589">
                  <c:v>7.1715054342265383E-4</c:v>
                </c:pt>
                <c:pt idx="1590">
                  <c:v>7.1476499405218866E-4</c:v>
                </c:pt>
                <c:pt idx="1591">
                  <c:v>7.123912562282895E-4</c:v>
                </c:pt>
                <c:pt idx="1592">
                  <c:v>7.1002925257984857E-4</c:v>
                </c:pt>
                <c:pt idx="1593">
                  <c:v>7.0767890636425914E-4</c:v>
                </c:pt>
                <c:pt idx="1594">
                  <c:v>7.0534014146138063E-4</c:v>
                </c:pt>
                <c:pt idx="1595">
                  <c:v>7.0301288236749215E-4</c:v>
                </c:pt>
                <c:pt idx="1596">
                  <c:v>7.0069705418936634E-4</c:v>
                </c:pt>
                <c:pt idx="1597">
                  <c:v>6.9839258263840783E-4</c:v>
                </c:pt>
                <c:pt idx="1598">
                  <c:v>6.9609939402480697E-4</c:v>
                </c:pt>
                <c:pt idx="1599">
                  <c:v>6.9381741525183541E-4</c:v>
                </c:pt>
                <c:pt idx="1600">
                  <c:v>6.9154657381012682E-4</c:v>
                </c:pt>
                <c:pt idx="1601">
                  <c:v>6.892867977720741E-4</c:v>
                </c:pt>
                <c:pt idx="1602">
                  <c:v>6.8703801578628705E-4</c:v>
                </c:pt>
                <c:pt idx="1603">
                  <c:v>6.8480015707206136E-4</c:v>
                </c:pt>
                <c:pt idx="1604">
                  <c:v>6.825731514139839E-4</c:v>
                </c:pt>
                <c:pt idx="1605">
                  <c:v>6.8035692915652301E-4</c:v>
                </c:pt>
                <c:pt idx="1606">
                  <c:v>6.7815142119872682E-4</c:v>
                </c:pt>
                <c:pt idx="1607">
                  <c:v>6.7595655898898142E-4</c:v>
                </c:pt>
                <c:pt idx="1608">
                  <c:v>6.7377227451977594E-4</c:v>
                </c:pt>
                <c:pt idx="1609">
                  <c:v>6.7159850032259935E-4</c:v>
                </c:pt>
                <c:pt idx="1610">
                  <c:v>6.6943516946281966E-4</c:v>
                </c:pt>
                <c:pt idx="1611">
                  <c:v>6.6728221553466688E-4</c:v>
                </c:pt>
                <c:pt idx="1612">
                  <c:v>6.6513957265627237E-4</c:v>
                </c:pt>
                <c:pt idx="1613">
                  <c:v>6.6300717546471282E-4</c:v>
                </c:pt>
                <c:pt idx="1614">
                  <c:v>6.6088495911117973E-4</c:v>
                </c:pt>
                <c:pt idx="1615">
                  <c:v>6.5877285925613083E-4</c:v>
                </c:pt>
                <c:pt idx="1616">
                  <c:v>6.5667081206454141E-4</c:v>
                </c:pt>
                <c:pt idx="1617">
                  <c:v>6.54578754201206E-4</c:v>
                </c:pt>
                <c:pt idx="1618">
                  <c:v>6.5249662282604499E-4</c:v>
                </c:pt>
                <c:pt idx="1619">
                  <c:v>6.5042435558953181E-4</c:v>
                </c:pt>
                <c:pt idx="1620">
                  <c:v>6.4836189062809891E-4</c:v>
                </c:pt>
                <c:pt idx="1621">
                  <c:v>6.4630916655964061E-4</c:v>
                </c:pt>
                <c:pt idx="1622">
                  <c:v>6.4426612247906357E-4</c:v>
                </c:pt>
                <c:pt idx="1623">
                  <c:v>6.42232697953839E-4</c:v>
                </c:pt>
                <c:pt idx="1624">
                  <c:v>6.4020883301967165E-4</c:v>
                </c:pt>
                <c:pt idx="1625">
                  <c:v>6.3819446817614653E-4</c:v>
                </c:pt>
                <c:pt idx="1626">
                  <c:v>6.3618954438246749E-4</c:v>
                </c:pt>
                <c:pt idx="1627">
                  <c:v>6.341940030532415E-4</c:v>
                </c:pt>
                <c:pt idx="1628">
                  <c:v>6.3220778605426245E-4</c:v>
                </c:pt>
                <c:pt idx="1629">
                  <c:v>6.3023083569840725E-4</c:v>
                </c:pt>
                <c:pt idx="1630">
                  <c:v>6.2826309474150912E-4</c:v>
                </c:pt>
                <c:pt idx="1631">
                  <c:v>6.2630450637831802E-4</c:v>
                </c:pt>
                <c:pt idx="1632">
                  <c:v>6.2435501423850463E-4</c:v>
                </c:pt>
                <c:pt idx="1633">
                  <c:v>6.2241456238266253E-4</c:v>
                </c:pt>
                <c:pt idx="1634">
                  <c:v>6.2048309529841815E-4</c:v>
                </c:pt>
                <c:pt idx="1635">
                  <c:v>6.1856055789651608E-4</c:v>
                </c:pt>
                <c:pt idx="1636">
                  <c:v>6.1664689550698984E-4</c:v>
                </c:pt>
                <c:pt idx="1637">
                  <c:v>6.1474205387537231E-4</c:v>
                </c:pt>
                <c:pt idx="1638">
                  <c:v>6.1284597915890282E-4</c:v>
                </c:pt>
                <c:pt idx="1639">
                  <c:v>6.1095861792283832E-4</c:v>
                </c:pt>
                <c:pt idx="1640">
                  <c:v>6.0907991713673993E-4</c:v>
                </c:pt>
                <c:pt idx="1641">
                  <c:v>6.0720982417084045E-4</c:v>
                </c:pt>
                <c:pt idx="1642">
                  <c:v>6.0534828679244886E-4</c:v>
                </c:pt>
                <c:pt idx="1643">
                  <c:v>6.0349525316235123E-4</c:v>
                </c:pt>
                <c:pt idx="1644">
                  <c:v>6.0165067183131217E-4</c:v>
                </c:pt>
                <c:pt idx="1645">
                  <c:v>5.998144917365491E-4</c:v>
                </c:pt>
                <c:pt idx="1646">
                  <c:v>5.9798666219828547E-4</c:v>
                </c:pt>
                <c:pt idx="1647">
                  <c:v>5.9616713291633949E-4</c:v>
                </c:pt>
                <c:pt idx="1648">
                  <c:v>5.94355853966707E-4</c:v>
                </c:pt>
                <c:pt idx="1649">
                  <c:v>5.9255277579824096E-4</c:v>
                </c:pt>
                <c:pt idx="1650">
                  <c:v>5.9075784922930463E-4</c:v>
                </c:pt>
                <c:pt idx="1651">
                  <c:v>5.8897102544449849E-4</c:v>
                </c:pt>
                <c:pt idx="1652">
                  <c:v>5.8719225599142321E-4</c:v>
                </c:pt>
                <c:pt idx="1653">
                  <c:v>5.8542149277743347E-4</c:v>
                </c:pt>
                <c:pt idx="1654">
                  <c:v>5.8365868806648576E-4</c:v>
                </c:pt>
                <c:pt idx="1655">
                  <c:v>5.8190379447595978E-4</c:v>
                </c:pt>
                <c:pt idx="1656">
                  <c:v>5.8015676497355062E-4</c:v>
                </c:pt>
                <c:pt idx="1657">
                  <c:v>5.784175528741936E-4</c:v>
                </c:pt>
                <c:pt idx="1658">
                  <c:v>5.7668611183698062E-4</c:v>
                </c:pt>
                <c:pt idx="1659">
                  <c:v>5.7496239586216774E-4</c:v>
                </c:pt>
                <c:pt idx="1660">
                  <c:v>5.7324635928815307E-4</c:v>
                </c:pt>
                <c:pt idx="1661">
                  <c:v>5.715379567885259E-4</c:v>
                </c:pt>
                <c:pt idx="1662">
                  <c:v>5.6983714336914459E-4</c:v>
                </c:pt>
                <c:pt idx="1663">
                  <c:v>5.6814387436520655E-4</c:v>
                </c:pt>
                <c:pt idx="1664">
                  <c:v>5.6645810543840425E-4</c:v>
                </c:pt>
                <c:pt idx="1665">
                  <c:v>5.6477979257405376E-4</c:v>
                </c:pt>
                <c:pt idx="1666">
                  <c:v>5.6310889207829003E-4</c:v>
                </c:pt>
                <c:pt idx="1667">
                  <c:v>5.6144536057529026E-4</c:v>
                </c:pt>
                <c:pt idx="1668">
                  <c:v>5.5978915500448743E-4</c:v>
                </c:pt>
                <c:pt idx="1669">
                  <c:v>5.5814023261786837E-4</c:v>
                </c:pt>
                <c:pt idx="1670">
                  <c:v>5.5649855097724343E-4</c:v>
                </c:pt>
                <c:pt idx="1671">
                  <c:v>5.5486406795157944E-4</c:v>
                </c:pt>
                <c:pt idx="1672">
                  <c:v>5.5323674171437549E-4</c:v>
                </c:pt>
                <c:pt idx="1673">
                  <c:v>5.5161653074095693E-4</c:v>
                </c:pt>
                <c:pt idx="1674">
                  <c:v>5.5000339380597803E-4</c:v>
                </c:pt>
                <c:pt idx="1675">
                  <c:v>5.4839728998080071E-4</c:v>
                </c:pt>
                <c:pt idx="1676">
                  <c:v>5.4679817863094188E-4</c:v>
                </c:pt>
                <c:pt idx="1677">
                  <c:v>5.4520601941356289E-4</c:v>
                </c:pt>
                <c:pt idx="1678">
                  <c:v>5.4362077227498428E-4</c:v>
                </c:pt>
                <c:pt idx="1679">
                  <c:v>5.4204239744818912E-4</c:v>
                </c:pt>
                <c:pt idx="1680">
                  <c:v>5.4047085545040586E-4</c:v>
                </c:pt>
                <c:pt idx="1681">
                  <c:v>5.3890610708065936E-4</c:v>
                </c:pt>
                <c:pt idx="1682">
                  <c:v>5.3734811341738398E-4</c:v>
                </c:pt>
                <c:pt idx="1683">
                  <c:v>5.3579683581605857E-4</c:v>
                </c:pt>
                <c:pt idx="1684">
                  <c:v>5.3425223590683067E-4</c:v>
                </c:pt>
                <c:pt idx="1685">
                  <c:v>5.3271427559221593E-4</c:v>
                </c:pt>
                <c:pt idx="1686">
                  <c:v>5.3118291704476787E-4</c:v>
                </c:pt>
                <c:pt idx="1687">
                  <c:v>5.2965812270480597E-4</c:v>
                </c:pt>
                <c:pt idx="1688">
                  <c:v>5.2813985527816508E-4</c:v>
                </c:pt>
                <c:pt idx="1689">
                  <c:v>5.2662807773393259E-4</c:v>
                </c:pt>
                <c:pt idx="1690">
                  <c:v>5.2512275330226013E-4</c:v>
                </c:pt>
                <c:pt idx="1691">
                  <c:v>5.2362384547214409E-4</c:v>
                </c:pt>
                <c:pt idx="1692">
                  <c:v>5.2213131798926231E-4</c:v>
                </c:pt>
                <c:pt idx="1693">
                  <c:v>5.2064513485383245E-4</c:v>
                </c:pt>
                <c:pt idx="1694">
                  <c:v>5.191652603184565E-4</c:v>
                </c:pt>
                <c:pt idx="1695">
                  <c:v>5.176916588860368E-4</c:v>
                </c:pt>
                <c:pt idx="1696">
                  <c:v>5.1622429530766268E-4</c:v>
                </c:pt>
                <c:pt idx="1697">
                  <c:v>5.1476313458055027E-4</c:v>
                </c:pt>
                <c:pt idx="1698">
                  <c:v>5.1330814194600256E-4</c:v>
                </c:pt>
                <c:pt idx="1699">
                  <c:v>5.1185928288735593E-4</c:v>
                </c:pt>
                <c:pt idx="1700">
                  <c:v>5.1041652312799586E-4</c:v>
                </c:pt>
                <c:pt idx="1701">
                  <c:v>5.0897982862934288E-4</c:v>
                </c:pt>
                <c:pt idx="1702">
                  <c:v>5.0754916558889019E-4</c:v>
                </c:pt>
                <c:pt idx="1703">
                  <c:v>5.0612450043826E-4</c:v>
                </c:pt>
                <c:pt idx="1704">
                  <c:v>5.0470579984124677E-4</c:v>
                </c:pt>
                <c:pt idx="1705">
                  <c:v>5.0329303069192722E-4</c:v>
                </c:pt>
                <c:pt idx="1706">
                  <c:v>5.0188616011273991E-4</c:v>
                </c:pt>
                <c:pt idx="1707">
                  <c:v>5.0048515545261579E-4</c:v>
                </c:pt>
                <c:pt idx="1708">
                  <c:v>4.9908998428512582E-4</c:v>
                </c:pt>
                <c:pt idx="1709">
                  <c:v>4.9770061440661565E-4</c:v>
                </c:pt>
                <c:pt idx="1710">
                  <c:v>4.9631701383440424E-4</c:v>
                </c:pt>
                <c:pt idx="1711">
                  <c:v>4.9493915080495328E-4</c:v>
                </c:pt>
                <c:pt idx="1712">
                  <c:v>4.9356699377208467E-4</c:v>
                </c:pt>
                <c:pt idx="1713">
                  <c:v>4.9220051140521552E-4</c:v>
                </c:pt>
                <c:pt idx="1714">
                  <c:v>4.9083967258757826E-4</c:v>
                </c:pt>
                <c:pt idx="1715">
                  <c:v>4.8948444641450453E-4</c:v>
                </c:pt>
                <c:pt idx="1716">
                  <c:v>4.8813480219167857E-4</c:v>
                </c:pt>
                <c:pt idx="1717">
                  <c:v>4.8679070943343769E-4</c:v>
                </c:pt>
                <c:pt idx="1718">
                  <c:v>4.8545213786108983E-4</c:v>
                </c:pt>
                <c:pt idx="1719">
                  <c:v>4.8411905740121467E-4</c:v>
                </c:pt>
                <c:pt idx="1720">
                  <c:v>4.8279143818402812E-4</c:v>
                </c:pt>
                <c:pt idx="1721">
                  <c:v>4.8146925054171524E-4</c:v>
                </c:pt>
                <c:pt idx="1722">
                  <c:v>4.8015246500681026E-4</c:v>
                </c:pt>
                <c:pt idx="1723">
                  <c:v>4.7884105231059035E-4</c:v>
                </c:pt>
                <c:pt idx="1724">
                  <c:v>4.7753498338145613E-4</c:v>
                </c:pt>
                <c:pt idx="1725">
                  <c:v>4.7623422934337011E-4</c:v>
                </c:pt>
                <c:pt idx="1726">
                  <c:v>4.7493876151426701E-4</c:v>
                </c:pt>
                <c:pt idx="1727">
                  <c:v>4.7364855140450725E-4</c:v>
                </c:pt>
                <c:pt idx="1728">
                  <c:v>4.7236357071534516E-4</c:v>
                </c:pt>
                <c:pt idx="1729">
                  <c:v>4.7108379133738198E-4</c:v>
                </c:pt>
                <c:pt idx="1730">
                  <c:v>4.6980918534907757E-4</c:v>
                </c:pt>
                <c:pt idx="1731">
                  <c:v>4.6853972501523141E-4</c:v>
                </c:pt>
                <c:pt idx="1732">
                  <c:v>4.6727538278550746E-4</c:v>
                </c:pt>
                <c:pt idx="1733">
                  <c:v>4.6601613129297192E-4</c:v>
                </c:pt>
                <c:pt idx="1734">
                  <c:v>4.647619433526163E-4</c:v>
                </c:pt>
                <c:pt idx="1735">
                  <c:v>4.6351279195993667E-4</c:v>
                </c:pt>
                <c:pt idx="1736">
                  <c:v>4.6226865028948356E-4</c:v>
                </c:pt>
                <c:pt idx="1737">
                  <c:v>4.6102949169345321E-4</c:v>
                </c:pt>
                <c:pt idx="1738">
                  <c:v>4.5979528970029222E-4</c:v>
                </c:pt>
                <c:pt idx="1739">
                  <c:v>4.5856601801328616E-4</c:v>
                </c:pt>
                <c:pt idx="1740">
                  <c:v>4.5734165050920428E-4</c:v>
                </c:pt>
                <c:pt idx="1741">
                  <c:v>4.5612216123691308E-4</c:v>
                </c:pt>
                <c:pt idx="1742">
                  <c:v>4.5490752441603214E-4</c:v>
                </c:pt>
                <c:pt idx="1743">
                  <c:v>4.5369771443560088E-4</c:v>
                </c:pt>
                <c:pt idx="1744">
                  <c:v>4.5249270585273063E-4</c:v>
                </c:pt>
                <c:pt idx="1745">
                  <c:v>4.5129247339130988E-4</c:v>
                </c:pt>
                <c:pt idx="1746">
                  <c:v>4.5009699194068013E-4</c:v>
                </c:pt>
                <c:pt idx="1747">
                  <c:v>4.4890623655435179E-4</c:v>
                </c:pt>
                <c:pt idx="1748">
                  <c:v>4.4772018244873014E-4</c:v>
                </c:pt>
                <c:pt idx="1749">
                  <c:v>4.465388050018278E-4</c:v>
                </c:pt>
                <c:pt idx="1750">
                  <c:v>4.4536207975202739E-4</c:v>
                </c:pt>
                <c:pt idx="1751">
                  <c:v>4.4418998239681673E-4</c:v>
                </c:pt>
                <c:pt idx="1752">
                  <c:v>4.4302248879156061E-4</c:v>
                </c:pt>
                <c:pt idx="1753">
                  <c:v>4.4185957494828512E-4</c:v>
                </c:pt>
                <c:pt idx="1754">
                  <c:v>4.4070121703444531E-4</c:v>
                </c:pt>
                <c:pt idx="1755">
                  <c:v>4.3954739137174397E-4</c:v>
                </c:pt>
                <c:pt idx="1756">
                  <c:v>4.3839807443492166E-4</c:v>
                </c:pt>
                <c:pt idx="1757">
                  <c:v>4.3725324285058363E-4</c:v>
                </c:pt>
                <c:pt idx="1758">
                  <c:v>4.3611287339603719E-4</c:v>
                </c:pt>
                <c:pt idx="1759">
                  <c:v>4.3497694299811357E-4</c:v>
                </c:pt>
                <c:pt idx="1760">
                  <c:v>4.3384542873203938E-4</c:v>
                </c:pt>
                <c:pt idx="1761">
                  <c:v>4.3271830782027867E-4</c:v>
                </c:pt>
                <c:pt idx="1762">
                  <c:v>4.3159555763141219E-4</c:v>
                </c:pt>
                <c:pt idx="1763">
                  <c:v>4.3047715567902552E-4</c:v>
                </c:pt>
                <c:pt idx="1764">
                  <c:v>4.2936307962058241E-4</c:v>
                </c:pt>
                <c:pt idx="1765">
                  <c:v>4.2825330725634517E-4</c:v>
                </c:pt>
                <c:pt idx="1766">
                  <c:v>4.2714781652826846E-4</c:v>
                </c:pt>
                <c:pt idx="1767">
                  <c:v>4.2604658551892595E-4</c:v>
                </c:pt>
                <c:pt idx="1768">
                  <c:v>4.2494959245044812E-4</c:v>
                </c:pt>
                <c:pt idx="1769">
                  <c:v>4.2385681568344349E-4</c:v>
                </c:pt>
                <c:pt idx="1770">
                  <c:v>4.2276823371596749E-4</c:v>
                </c:pt>
                <c:pt idx="1771">
                  <c:v>4.2168382518246224E-4</c:v>
                </c:pt>
                <c:pt idx="1772">
                  <c:v>4.2060356885273138E-4</c:v>
                </c:pt>
                <c:pt idx="1773">
                  <c:v>4.1952744363092323E-4</c:v>
                </c:pt>
                <c:pt idx="1774">
                  <c:v>4.1845542855449867E-4</c:v>
                </c:pt>
                <c:pt idx="1775">
                  <c:v>4.1738750279324451E-4</c:v>
                </c:pt>
                <c:pt idx="1776">
                  <c:v>4.1632364564825932E-4</c:v>
                </c:pt>
                <c:pt idx="1777">
                  <c:v>4.1526383655097197E-4</c:v>
                </c:pt>
                <c:pt idx="1778">
                  <c:v>4.1420805506216902E-4</c:v>
                </c:pt>
                <c:pt idx="1779">
                  <c:v>4.1315628087100644E-4</c:v>
                </c:pt>
                <c:pt idx="1780">
                  <c:v>4.1210849379406624E-4</c:v>
                </c:pt>
                <c:pt idx="1781">
                  <c:v>4.1106467377438442E-4</c:v>
                </c:pt>
                <c:pt idx="1782">
                  <c:v>4.1002480088051299E-4</c:v>
                </c:pt>
                <c:pt idx="1783">
                  <c:v>4.0898885530558801E-4</c:v>
                </c:pt>
                <c:pt idx="1784">
                  <c:v>4.07956817366384E-4</c:v>
                </c:pt>
                <c:pt idx="1785">
                  <c:v>4.0692866750241042E-4</c:v>
                </c:pt>
                <c:pt idx="1786">
                  <c:v>4.0590438627498179E-4</c:v>
                </c:pt>
                <c:pt idx="1787">
                  <c:v>4.048839543663187E-4</c:v>
                </c:pt>
                <c:pt idx="1788">
                  <c:v>4.0386735257865646E-4</c:v>
                </c:pt>
                <c:pt idx="1789">
                  <c:v>4.0285456183333882E-4</c:v>
                </c:pt>
                <c:pt idx="1790">
                  <c:v>4.0184556316995345E-4</c:v>
                </c:pt>
                <c:pt idx="1791">
                  <c:v>4.0084033774544112E-4</c:v>
                </c:pt>
                <c:pt idx="1792">
                  <c:v>3.9983886683323449E-4</c:v>
                </c:pt>
                <c:pt idx="1793">
                  <c:v>3.9884113182240552E-4</c:v>
                </c:pt>
                <c:pt idx="1794">
                  <c:v>3.9784711421679602E-4</c:v>
                </c:pt>
                <c:pt idx="1795">
                  <c:v>3.9685679563419092E-4</c:v>
                </c:pt>
                <c:pt idx="1796">
                  <c:v>3.95870157805464E-4</c:v>
                </c:pt>
                <c:pt idx="1797">
                  <c:v>3.9488718257375349E-4</c:v>
                </c:pt>
                <c:pt idx="1798">
                  <c:v>3.9390785189364513E-4</c:v>
                </c:pt>
                <c:pt idx="1799">
                  <c:v>3.929321478303392E-4</c:v>
                </c:pt>
                <c:pt idx="1800">
                  <c:v>3.9196005255885864E-4</c:v>
                </c:pt>
                <c:pt idx="1801">
                  <c:v>3.909915483632303E-4</c:v>
                </c:pt>
                <c:pt idx="1802">
                  <c:v>3.9002661763569516E-4</c:v>
                </c:pt>
                <c:pt idx="1803">
                  <c:v>3.8906524287592571E-4</c:v>
                </c:pt>
                <c:pt idx="1804">
                  <c:v>3.881074066902274E-4</c:v>
                </c:pt>
                <c:pt idx="1805">
                  <c:v>3.8715309179078E-4</c:v>
                </c:pt>
                <c:pt idx="1806">
                  <c:v>3.8620228099485313E-4</c:v>
                </c:pt>
                <c:pt idx="1807">
                  <c:v>3.852549572240488E-4</c:v>
                </c:pt>
                <c:pt idx="1808">
                  <c:v>3.8431110350355184E-4</c:v>
                </c:pt>
                <c:pt idx="1809">
                  <c:v>3.8337070296136431E-4</c:v>
                </c:pt>
                <c:pt idx="1810">
                  <c:v>3.8243373882757833E-4</c:v>
                </c:pt>
                <c:pt idx="1811">
                  <c:v>3.8150019443362356E-4</c:v>
                </c:pt>
                <c:pt idx="1812">
                  <c:v>3.8057005321154221E-4</c:v>
                </c:pt>
                <c:pt idx="1813">
                  <c:v>3.7964329869326954E-4</c:v>
                </c:pt>
                <c:pt idx="1814">
                  <c:v>3.787199145098999E-4</c:v>
                </c:pt>
                <c:pt idx="1815">
                  <c:v>3.7779988439099019E-4</c:v>
                </c:pt>
                <c:pt idx="1816">
                  <c:v>3.7688319216383758E-4</c:v>
                </c:pt>
                <c:pt idx="1817">
                  <c:v>3.7596982175278456E-4</c:v>
                </c:pt>
                <c:pt idx="1818">
                  <c:v>3.7505975717852942E-4</c:v>
                </c:pt>
                <c:pt idx="1819">
                  <c:v>3.7415298255742159E-4</c:v>
                </c:pt>
                <c:pt idx="1820">
                  <c:v>3.732494821007947E-4</c:v>
                </c:pt>
                <c:pt idx="1821">
                  <c:v>3.7234924011427271E-4</c:v>
                </c:pt>
                <c:pt idx="1822">
                  <c:v>3.7145224099710431E-4</c:v>
                </c:pt>
                <c:pt idx="1823">
                  <c:v>3.7055846924150112E-4</c:v>
                </c:pt>
                <c:pt idx="1824">
                  <c:v>3.6966790943196193E-4</c:v>
                </c:pt>
                <c:pt idx="1825">
                  <c:v>3.6878054624463273E-4</c:v>
                </c:pt>
                <c:pt idx="1826">
                  <c:v>3.6789636444664137E-4</c:v>
                </c:pt>
                <c:pt idx="1827">
                  <c:v>3.670153488954588E-4</c:v>
                </c:pt>
                <c:pt idx="1828">
                  <c:v>3.6613748453826438E-4</c:v>
                </c:pt>
                <c:pt idx="1829">
                  <c:v>3.6526275641129719E-4</c:v>
                </c:pt>
                <c:pt idx="1830">
                  <c:v>3.6439114963924234E-4</c:v>
                </c:pt>
                <c:pt idx="1831">
                  <c:v>3.6352264943459255E-4</c:v>
                </c:pt>
                <c:pt idx="1832">
                  <c:v>3.6265724109703476E-4</c:v>
                </c:pt>
                <c:pt idx="1833">
                  <c:v>3.6179491001284164E-4</c:v>
                </c:pt>
                <c:pt idx="1834">
                  <c:v>3.6093564165424878E-4</c:v>
                </c:pt>
                <c:pt idx="1835">
                  <c:v>3.6007942157886575E-4</c:v>
                </c:pt>
                <c:pt idx="1836">
                  <c:v>3.5922623542906348E-4</c:v>
                </c:pt>
                <c:pt idx="1837">
                  <c:v>3.5837606893138527E-4</c:v>
                </c:pt>
                <c:pt idx="1838">
                  <c:v>3.5752890789596329E-4</c:v>
                </c:pt>
                <c:pt idx="1839">
                  <c:v>3.5668473821591994E-4</c:v>
                </c:pt>
                <c:pt idx="1840">
                  <c:v>3.5584354586680347E-4</c:v>
                </c:pt>
                <c:pt idx="1841">
                  <c:v>3.5500531690599887E-4</c:v>
                </c:pt>
                <c:pt idx="1842">
                  <c:v>3.5417003747216334E-4</c:v>
                </c:pt>
                <c:pt idx="1843">
                  <c:v>3.5333769378466547E-4</c:v>
                </c:pt>
                <c:pt idx="1844">
                  <c:v>3.5250827214301078E-4</c:v>
                </c:pt>
                <c:pt idx="1845">
                  <c:v>3.516817589262998E-4</c:v>
                </c:pt>
                <c:pt idx="1846">
                  <c:v>3.5085814059266225E-4</c:v>
                </c:pt>
                <c:pt idx="1847">
                  <c:v>3.5003740367871511E-4</c:v>
                </c:pt>
                <c:pt idx="1848">
                  <c:v>3.4921953479903167E-4</c:v>
                </c:pt>
                <c:pt idx="1849">
                  <c:v>3.484045206455613E-4</c:v>
                </c:pt>
                <c:pt idx="1850">
                  <c:v>3.4759234798714542E-4</c:v>
                </c:pt>
                <c:pt idx="1851">
                  <c:v>3.4678300366896187E-4</c:v>
                </c:pt>
                <c:pt idx="1852">
                  <c:v>3.4597647461199566E-4</c:v>
                </c:pt>
                <c:pt idx="1853">
                  <c:v>3.451727478125219E-4</c:v>
                </c:pt>
                <c:pt idx="1854">
                  <c:v>3.4437181034159352E-4</c:v>
                </c:pt>
                <c:pt idx="1855">
                  <c:v>3.435736493445148E-4</c:v>
                </c:pt>
                <c:pt idx="1856">
                  <c:v>3.4277825204034591E-4</c:v>
                </c:pt>
                <c:pt idx="1857">
                  <c:v>3.419856057213851E-4</c:v>
                </c:pt>
                <c:pt idx="1858">
                  <c:v>3.4119569775267186E-4</c:v>
                </c:pt>
                <c:pt idx="1859">
                  <c:v>3.4040851557149527E-4</c:v>
                </c:pt>
                <c:pt idx="1860">
                  <c:v>3.3962404668688766E-4</c:v>
                </c:pt>
                <c:pt idx="1861">
                  <c:v>3.3884227867914872E-4</c:v>
                </c:pt>
                <c:pt idx="1862">
                  <c:v>3.3806319919934782E-4</c:v>
                </c:pt>
                <c:pt idx="1863">
                  <c:v>3.372867959688471E-4</c:v>
                </c:pt>
                <c:pt idx="1864">
                  <c:v>3.3651305677882815E-4</c:v>
                </c:pt>
                <c:pt idx="1865">
                  <c:v>3.35741969489806E-4</c:v>
                </c:pt>
                <c:pt idx="1866">
                  <c:v>3.3497352203117184E-4</c:v>
                </c:pt>
                <c:pt idx="1867">
                  <c:v>3.3420770240071441E-4</c:v>
                </c:pt>
                <c:pt idx="1868">
                  <c:v>3.3344449866416141E-4</c:v>
                </c:pt>
                <c:pt idx="1869">
                  <c:v>3.3268389895472523E-4</c:v>
                </c:pt>
                <c:pt idx="1870">
                  <c:v>3.3192589147263535E-4</c:v>
                </c:pt>
                <c:pt idx="1871">
                  <c:v>3.3117046448469868E-4</c:v>
                </c:pt>
                <c:pt idx="1872">
                  <c:v>3.3041760632383966E-4</c:v>
                </c:pt>
                <c:pt idx="1873">
                  <c:v>3.296673053886592E-4</c:v>
                </c:pt>
                <c:pt idx="1874">
                  <c:v>3.2891955014299854E-4</c:v>
                </c:pt>
                <c:pt idx="1875">
                  <c:v>3.2817432911548869E-4</c:v>
                </c:pt>
                <c:pt idx="1876">
                  <c:v>3.2743163089912872E-4</c:v>
                </c:pt>
                <c:pt idx="1877">
                  <c:v>3.2669144415084273E-4</c:v>
                </c:pt>
                <c:pt idx="1878">
                  <c:v>3.2595375759105643E-4</c:v>
                </c:pt>
                <c:pt idx="1879">
                  <c:v>3.2521856000327726E-4</c:v>
                </c:pt>
                <c:pt idx="1880">
                  <c:v>3.2448584023366108E-4</c:v>
                </c:pt>
                <c:pt idx="1881">
                  <c:v>3.2375558719060734E-4</c:v>
                </c:pt>
                <c:pt idx="1882">
                  <c:v>3.2302778984433206E-4</c:v>
                </c:pt>
                <c:pt idx="1883">
                  <c:v>3.223024372264611E-4</c:v>
                </c:pt>
                <c:pt idx="1884">
                  <c:v>3.2157951842962638E-4</c:v>
                </c:pt>
                <c:pt idx="1885">
                  <c:v>3.2085902260704894E-4</c:v>
                </c:pt>
                <c:pt idx="1886">
                  <c:v>3.201409389721495E-4</c:v>
                </c:pt>
                <c:pt idx="1887">
                  <c:v>3.1942525679813779E-4</c:v>
                </c:pt>
                <c:pt idx="1888">
                  <c:v>3.1871196541762134E-4</c:v>
                </c:pt>
                <c:pt idx="1889">
                  <c:v>3.1800105422221693E-4</c:v>
                </c:pt>
                <c:pt idx="1890">
                  <c:v>3.1729251266214938E-4</c:v>
                </c:pt>
                <c:pt idx="1891">
                  <c:v>3.165863302458773E-4</c:v>
                </c:pt>
                <c:pt idx="1892">
                  <c:v>3.158824965396974E-4</c:v>
                </c:pt>
                <c:pt idx="1893">
                  <c:v>3.1518100116736855E-4</c:v>
                </c:pt>
                <c:pt idx="1894">
                  <c:v>3.144818338097377E-4</c:v>
                </c:pt>
                <c:pt idx="1895">
                  <c:v>3.1378498420435381E-4</c:v>
                </c:pt>
                <c:pt idx="1896">
                  <c:v>3.1309044214510766E-4</c:v>
                </c:pt>
                <c:pt idx="1897">
                  <c:v>3.1239819748185154E-4</c:v>
                </c:pt>
                <c:pt idx="1898">
                  <c:v>3.1170824012003649E-4</c:v>
                </c:pt>
                <c:pt idx="1899">
                  <c:v>3.1102056002035329E-4</c:v>
                </c:pt>
                <c:pt idx="1900">
                  <c:v>3.1033514719836045E-4</c:v>
                </c:pt>
                <c:pt idx="1901">
                  <c:v>3.0965199172413747E-4</c:v>
                </c:pt>
                <c:pt idx="1902">
                  <c:v>3.0897108372191867E-4</c:v>
                </c:pt>
                <c:pt idx="1903">
                  <c:v>3.0829241336974457E-4</c:v>
                </c:pt>
                <c:pt idx="1904">
                  <c:v>3.0761597089911595E-4</c:v>
                </c:pt>
                <c:pt idx="1905">
                  <c:v>3.0694174659463521E-4</c:v>
                </c:pt>
                <c:pt idx="1906">
                  <c:v>3.0626973079367359E-4</c:v>
                </c:pt>
                <c:pt idx="1907">
                  <c:v>3.0559991388601828E-4</c:v>
                </c:pt>
                <c:pt idx="1908">
                  <c:v>3.0493228631353592E-4</c:v>
                </c:pt>
                <c:pt idx="1909">
                  <c:v>3.0426683856984115E-4</c:v>
                </c:pt>
                <c:pt idx="1910">
                  <c:v>3.0360356119994979E-4</c:v>
                </c:pt>
                <c:pt idx="1911">
                  <c:v>3.0294244479995956E-4</c:v>
                </c:pt>
                <c:pt idx="1912">
                  <c:v>3.0228348001670909E-4</c:v>
                </c:pt>
                <c:pt idx="1913">
                  <c:v>3.0162665754745528E-4</c:v>
                </c:pt>
                <c:pt idx="1914">
                  <c:v>3.0097196813955282E-4</c:v>
                </c:pt>
                <c:pt idx="1915">
                  <c:v>3.0031940259012113E-4</c:v>
                </c:pt>
                <c:pt idx="1916">
                  <c:v>2.9966895174573648E-4</c:v>
                </c:pt>
                <c:pt idx="1917">
                  <c:v>2.9902060650210342E-4</c:v>
                </c:pt>
                <c:pt idx="1918">
                  <c:v>2.9837435780374444E-4</c:v>
                </c:pt>
                <c:pt idx="1919">
                  <c:v>2.9773019664369098E-4</c:v>
                </c:pt>
                <c:pt idx="1920">
                  <c:v>2.9708811406316271E-4</c:v>
                </c:pt>
                <c:pt idx="1921">
                  <c:v>2.96448101151271E-4</c:v>
                </c:pt>
                <c:pt idx="1922">
                  <c:v>2.9581014904470239E-4</c:v>
                </c:pt>
                <c:pt idx="1923">
                  <c:v>2.9517424892741957E-4</c:v>
                </c:pt>
                <c:pt idx="1924">
                  <c:v>2.9454039203036388E-4</c:v>
                </c:pt>
                <c:pt idx="1925">
                  <c:v>2.9390856963114624E-4</c:v>
                </c:pt>
                <c:pt idx="1926">
                  <c:v>2.932787730537612E-4</c:v>
                </c:pt>
                <c:pt idx="1927">
                  <c:v>2.9265099366828252E-4</c:v>
                </c:pt>
                <c:pt idx="1928">
                  <c:v>2.9202522289057439E-4</c:v>
                </c:pt>
                <c:pt idx="1929">
                  <c:v>2.9140145218200543E-4</c:v>
                </c:pt>
                <c:pt idx="1930">
                  <c:v>2.9077967304915039E-4</c:v>
                </c:pt>
                <c:pt idx="1931">
                  <c:v>2.9015987704351492E-4</c:v>
                </c:pt>
                <c:pt idx="1932">
                  <c:v>2.8954205576124187E-4</c:v>
                </c:pt>
                <c:pt idx="1933">
                  <c:v>2.8892620084283342E-4</c:v>
                </c:pt>
                <c:pt idx="1934">
                  <c:v>2.8831230397287518E-4</c:v>
                </c:pt>
                <c:pt idx="1935">
                  <c:v>2.8770035687974846E-4</c:v>
                </c:pt>
                <c:pt idx="1936">
                  <c:v>2.8709035133536574E-4</c:v>
                </c:pt>
                <c:pt idx="1937">
                  <c:v>2.8648227915488683E-4</c:v>
                </c:pt>
                <c:pt idx="1938">
                  <c:v>2.8587613219645128E-4</c:v>
                </c:pt>
                <c:pt idx="1939">
                  <c:v>2.8527190236091285E-4</c:v>
                </c:pt>
                <c:pt idx="1940">
                  <c:v>2.846695815915613E-4</c:v>
                </c:pt>
                <c:pt idx="1941">
                  <c:v>2.8406916187386828E-4</c:v>
                </c:pt>
                <c:pt idx="1942">
                  <c:v>2.8347063523521314E-4</c:v>
                </c:pt>
                <c:pt idx="1943">
                  <c:v>2.8287399374462505E-4</c:v>
                </c:pt>
                <c:pt idx="1944">
                  <c:v>2.8227922951252701E-4</c:v>
                </c:pt>
                <c:pt idx="1945">
                  <c:v>2.8168633469046801E-4</c:v>
                </c:pt>
                <c:pt idx="1946">
                  <c:v>2.8109530147087732E-4</c:v>
                </c:pt>
                <c:pt idx="1947">
                  <c:v>2.805061220868006E-4</c:v>
                </c:pt>
                <c:pt idx="1948">
                  <c:v>2.7991878881165107E-4</c:v>
                </c:pt>
                <c:pt idx="1949">
                  <c:v>2.793332939589629E-4</c:v>
                </c:pt>
                <c:pt idx="1950">
                  <c:v>2.7874962988213247E-4</c:v>
                </c:pt>
                <c:pt idx="1951">
                  <c:v>2.7816778897418184E-4</c:v>
                </c:pt>
                <c:pt idx="1952">
                  <c:v>2.7758776366750416E-4</c:v>
                </c:pt>
                <c:pt idx="1953">
                  <c:v>2.7700954643362344E-4</c:v>
                </c:pt>
                <c:pt idx="1954">
                  <c:v>2.7643312978295709E-4</c:v>
                </c:pt>
                <c:pt idx="1955">
                  <c:v>2.75858506264566E-4</c:v>
                </c:pt>
                <c:pt idx="1956">
                  <c:v>2.7528566846592677E-4</c:v>
                </c:pt>
                <c:pt idx="1957">
                  <c:v>2.7471460901268567E-4</c:v>
                </c:pt>
                <c:pt idx="1958">
                  <c:v>2.7414532056842765E-4</c:v>
                </c:pt>
                <c:pt idx="1959">
                  <c:v>2.7357779583444641E-4</c:v>
                </c:pt>
                <c:pt idx="1960">
                  <c:v>2.7301202754950374E-4</c:v>
                </c:pt>
                <c:pt idx="1961">
                  <c:v>2.7244800848961012E-4</c:v>
                </c:pt>
                <c:pt idx="1962">
                  <c:v>2.7188573146778655E-4</c:v>
                </c:pt>
                <c:pt idx="1963">
                  <c:v>2.7132518933384238E-4</c:v>
                </c:pt>
                <c:pt idx="1964">
                  <c:v>2.7076637497415321E-4</c:v>
                </c:pt>
                <c:pt idx="1965">
                  <c:v>2.7020928131142895E-4</c:v>
                </c:pt>
                <c:pt idx="1966">
                  <c:v>2.6965390130450148E-4</c:v>
                </c:pt>
                <c:pt idx="1967">
                  <c:v>2.6910022794809555E-4</c:v>
                </c:pt>
                <c:pt idx="1968">
                  <c:v>2.6854825427261394E-4</c:v>
                </c:pt>
                <c:pt idx="1969">
                  <c:v>2.6799797334392349E-4</c:v>
                </c:pt>
                <c:pt idx="1970">
                  <c:v>2.6744937826313079E-4</c:v>
                </c:pt>
                <c:pt idx="1971">
                  <c:v>2.6690246216637777E-4</c:v>
                </c:pt>
                <c:pt idx="1972">
                  <c:v>2.663572182246205E-4</c:v>
                </c:pt>
                <c:pt idx="1973">
                  <c:v>2.6581363964342145E-4</c:v>
                </c:pt>
                <c:pt idx="1974">
                  <c:v>2.6527171966274338E-4</c:v>
                </c:pt>
                <c:pt idx="1975">
                  <c:v>2.6473145155673264E-4</c:v>
                </c:pt>
                <c:pt idx="1976">
                  <c:v>2.6419282863352216E-4</c:v>
                </c:pt>
                <c:pt idx="1977">
                  <c:v>2.6365584423501752E-4</c:v>
                </c:pt>
                <c:pt idx="1978">
                  <c:v>2.6312049173669649E-4</c:v>
                </c:pt>
                <c:pt idx="1979">
                  <c:v>2.6258676454741061E-4</c:v>
                </c:pt>
                <c:pt idx="1980">
                  <c:v>2.6205465610917525E-4</c:v>
                </c:pt>
                <c:pt idx="1981">
                  <c:v>2.6152415989697984E-4</c:v>
                </c:pt>
                <c:pt idx="1982">
                  <c:v>2.6099526941858123E-4</c:v>
                </c:pt>
                <c:pt idx="1983">
                  <c:v>2.6046797821431024E-4</c:v>
                </c:pt>
                <c:pt idx="1984">
                  <c:v>2.599422798568799E-4</c:v>
                </c:pt>
                <c:pt idx="1985">
                  <c:v>2.5941816795118305E-4</c:v>
                </c:pt>
                <c:pt idx="1986">
                  <c:v>2.588956361341088E-4</c:v>
                </c:pt>
                <c:pt idx="1987">
                  <c:v>2.5837467807434311E-4</c:v>
                </c:pt>
                <c:pt idx="1988">
                  <c:v>2.5785528747218199E-4</c:v>
                </c:pt>
                <c:pt idx="1989">
                  <c:v>2.5733745805934664E-4</c:v>
                </c:pt>
                <c:pt idx="1990">
                  <c:v>2.5682118359878707E-4</c:v>
                </c:pt>
                <c:pt idx="1991">
                  <c:v>2.5630645788450617E-4</c:v>
                </c:pt>
                <c:pt idx="1992">
                  <c:v>2.5579327474136598E-4</c:v>
                </c:pt>
                <c:pt idx="1993">
                  <c:v>2.5528162802490795E-4</c:v>
                </c:pt>
                <c:pt idx="1994">
                  <c:v>2.5477151162117386E-4</c:v>
                </c:pt>
                <c:pt idx="1995">
                  <c:v>2.5426291944651697E-4</c:v>
                </c:pt>
                <c:pt idx="1996">
                  <c:v>2.5375584544743118E-4</c:v>
                </c:pt>
                <c:pt idx="1997">
                  <c:v>2.5325028360036433E-4</c:v>
                </c:pt>
                <c:pt idx="1998">
                  <c:v>2.5274622791154476E-4</c:v>
                </c:pt>
                <c:pt idx="1999">
                  <c:v>2.5224367241680814E-4</c:v>
                </c:pt>
                <c:pt idx="2000">
                  <c:v>2.5174261118141456E-4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518-41BA-A388-C68341AEF619}"/>
            </c:ext>
          </c:extLst>
        </c:ser>
        <c:ser>
          <c:idx val="1"/>
          <c:order val="1"/>
          <c:tx>
            <c:v>Measured Lorenztian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Lorenztians!$A$2:$A$102</c:f>
              <c:numCache>
                <c:formatCode>General</c:formatCode>
                <c:ptCount val="101"/>
                <c:pt idx="0">
                  <c:v>1300</c:v>
                </c:pt>
                <c:pt idx="1">
                  <c:v>1301</c:v>
                </c:pt>
                <c:pt idx="2">
                  <c:v>1302</c:v>
                </c:pt>
                <c:pt idx="3">
                  <c:v>1303</c:v>
                </c:pt>
                <c:pt idx="4">
                  <c:v>1304</c:v>
                </c:pt>
                <c:pt idx="5">
                  <c:v>1305</c:v>
                </c:pt>
                <c:pt idx="6">
                  <c:v>1306</c:v>
                </c:pt>
                <c:pt idx="7">
                  <c:v>1307</c:v>
                </c:pt>
                <c:pt idx="8">
                  <c:v>1308</c:v>
                </c:pt>
                <c:pt idx="9">
                  <c:v>1309</c:v>
                </c:pt>
                <c:pt idx="10">
                  <c:v>1310</c:v>
                </c:pt>
                <c:pt idx="11">
                  <c:v>1311</c:v>
                </c:pt>
                <c:pt idx="12">
                  <c:v>1312</c:v>
                </c:pt>
                <c:pt idx="13">
                  <c:v>1313</c:v>
                </c:pt>
                <c:pt idx="14">
                  <c:v>1314</c:v>
                </c:pt>
                <c:pt idx="15">
                  <c:v>1315</c:v>
                </c:pt>
                <c:pt idx="16">
                  <c:v>1316</c:v>
                </c:pt>
                <c:pt idx="17">
                  <c:v>1317</c:v>
                </c:pt>
                <c:pt idx="18">
                  <c:v>1318</c:v>
                </c:pt>
                <c:pt idx="19">
                  <c:v>1319</c:v>
                </c:pt>
                <c:pt idx="20">
                  <c:v>1320</c:v>
                </c:pt>
                <c:pt idx="21">
                  <c:v>1321</c:v>
                </c:pt>
                <c:pt idx="22">
                  <c:v>1322</c:v>
                </c:pt>
                <c:pt idx="23">
                  <c:v>1323</c:v>
                </c:pt>
                <c:pt idx="24">
                  <c:v>1324</c:v>
                </c:pt>
                <c:pt idx="25">
                  <c:v>1325</c:v>
                </c:pt>
                <c:pt idx="26">
                  <c:v>1326</c:v>
                </c:pt>
                <c:pt idx="27">
                  <c:v>1327</c:v>
                </c:pt>
                <c:pt idx="28">
                  <c:v>1328</c:v>
                </c:pt>
                <c:pt idx="29">
                  <c:v>1329</c:v>
                </c:pt>
                <c:pt idx="30">
                  <c:v>1330</c:v>
                </c:pt>
                <c:pt idx="31">
                  <c:v>1331</c:v>
                </c:pt>
                <c:pt idx="32">
                  <c:v>1332</c:v>
                </c:pt>
                <c:pt idx="33">
                  <c:v>1333</c:v>
                </c:pt>
                <c:pt idx="34">
                  <c:v>1334</c:v>
                </c:pt>
                <c:pt idx="35">
                  <c:v>1335</c:v>
                </c:pt>
                <c:pt idx="36">
                  <c:v>1336</c:v>
                </c:pt>
                <c:pt idx="37">
                  <c:v>1337</c:v>
                </c:pt>
                <c:pt idx="38">
                  <c:v>1338</c:v>
                </c:pt>
                <c:pt idx="39">
                  <c:v>1339</c:v>
                </c:pt>
                <c:pt idx="40">
                  <c:v>1340</c:v>
                </c:pt>
                <c:pt idx="41">
                  <c:v>1341</c:v>
                </c:pt>
                <c:pt idx="42">
                  <c:v>1342</c:v>
                </c:pt>
                <c:pt idx="43">
                  <c:v>1343</c:v>
                </c:pt>
                <c:pt idx="44">
                  <c:v>1344</c:v>
                </c:pt>
                <c:pt idx="45">
                  <c:v>1345</c:v>
                </c:pt>
                <c:pt idx="46">
                  <c:v>1346</c:v>
                </c:pt>
                <c:pt idx="47">
                  <c:v>1347</c:v>
                </c:pt>
                <c:pt idx="48">
                  <c:v>1348</c:v>
                </c:pt>
                <c:pt idx="49">
                  <c:v>1349</c:v>
                </c:pt>
                <c:pt idx="50">
                  <c:v>1350</c:v>
                </c:pt>
                <c:pt idx="51">
                  <c:v>1351</c:v>
                </c:pt>
                <c:pt idx="52">
                  <c:v>1352</c:v>
                </c:pt>
                <c:pt idx="53">
                  <c:v>1353</c:v>
                </c:pt>
                <c:pt idx="54">
                  <c:v>1354</c:v>
                </c:pt>
                <c:pt idx="55">
                  <c:v>1355</c:v>
                </c:pt>
                <c:pt idx="56">
                  <c:v>1356</c:v>
                </c:pt>
                <c:pt idx="57">
                  <c:v>1357</c:v>
                </c:pt>
                <c:pt idx="58">
                  <c:v>1358</c:v>
                </c:pt>
                <c:pt idx="59">
                  <c:v>1359</c:v>
                </c:pt>
                <c:pt idx="60">
                  <c:v>1360</c:v>
                </c:pt>
                <c:pt idx="61">
                  <c:v>1361</c:v>
                </c:pt>
                <c:pt idx="62">
                  <c:v>1362</c:v>
                </c:pt>
                <c:pt idx="63">
                  <c:v>1363</c:v>
                </c:pt>
                <c:pt idx="64">
                  <c:v>1364</c:v>
                </c:pt>
                <c:pt idx="65">
                  <c:v>1365</c:v>
                </c:pt>
                <c:pt idx="66">
                  <c:v>1366</c:v>
                </c:pt>
                <c:pt idx="67">
                  <c:v>1367</c:v>
                </c:pt>
                <c:pt idx="68">
                  <c:v>1368</c:v>
                </c:pt>
                <c:pt idx="69">
                  <c:v>1369</c:v>
                </c:pt>
                <c:pt idx="70">
                  <c:v>1370</c:v>
                </c:pt>
                <c:pt idx="71">
                  <c:v>1371</c:v>
                </c:pt>
                <c:pt idx="72">
                  <c:v>1372</c:v>
                </c:pt>
                <c:pt idx="73">
                  <c:v>1373</c:v>
                </c:pt>
                <c:pt idx="74">
                  <c:v>1374</c:v>
                </c:pt>
                <c:pt idx="75">
                  <c:v>1375</c:v>
                </c:pt>
                <c:pt idx="76">
                  <c:v>1376</c:v>
                </c:pt>
                <c:pt idx="77">
                  <c:v>1377</c:v>
                </c:pt>
                <c:pt idx="78">
                  <c:v>1378</c:v>
                </c:pt>
                <c:pt idx="79">
                  <c:v>1379</c:v>
                </c:pt>
                <c:pt idx="80">
                  <c:v>1380</c:v>
                </c:pt>
                <c:pt idx="81">
                  <c:v>1381</c:v>
                </c:pt>
                <c:pt idx="82">
                  <c:v>1382</c:v>
                </c:pt>
                <c:pt idx="83">
                  <c:v>1383</c:v>
                </c:pt>
                <c:pt idx="84">
                  <c:v>1384</c:v>
                </c:pt>
                <c:pt idx="85">
                  <c:v>1385</c:v>
                </c:pt>
                <c:pt idx="86">
                  <c:v>1386</c:v>
                </c:pt>
                <c:pt idx="87">
                  <c:v>1387</c:v>
                </c:pt>
                <c:pt idx="88">
                  <c:v>1388</c:v>
                </c:pt>
                <c:pt idx="89">
                  <c:v>1389</c:v>
                </c:pt>
                <c:pt idx="90">
                  <c:v>1390</c:v>
                </c:pt>
                <c:pt idx="91">
                  <c:v>1391</c:v>
                </c:pt>
                <c:pt idx="92">
                  <c:v>1392</c:v>
                </c:pt>
                <c:pt idx="93">
                  <c:v>1393</c:v>
                </c:pt>
                <c:pt idx="94">
                  <c:v>1394</c:v>
                </c:pt>
                <c:pt idx="95">
                  <c:v>1395</c:v>
                </c:pt>
                <c:pt idx="96">
                  <c:v>1396</c:v>
                </c:pt>
                <c:pt idx="97">
                  <c:v>1397</c:v>
                </c:pt>
                <c:pt idx="98">
                  <c:v>1398</c:v>
                </c:pt>
                <c:pt idx="99">
                  <c:v>1399</c:v>
                </c:pt>
                <c:pt idx="100">
                  <c:v>1400</c:v>
                </c:pt>
              </c:numCache>
            </c:numRef>
          </c:xVal>
          <c:yVal>
            <c:numRef>
              <c:f>Lorenztians!$C$2:$C$102</c:f>
              <c:numCache>
                <c:formatCode>General</c:formatCode>
                <c:ptCount val="101"/>
                <c:pt idx="0">
                  <c:v>8.7802725349187905E-4</c:v>
                </c:pt>
                <c:pt idx="1">
                  <c:v>9.1248004292482832E-4</c:v>
                </c:pt>
                <c:pt idx="2">
                  <c:v>9.489242857021235E-4</c:v>
                </c:pt>
                <c:pt idx="3">
                  <c:v>9.8751192712763546E-4</c:v>
                </c:pt>
                <c:pt idx="4">
                  <c:v>1.0284143097780691E-3</c:v>
                </c:pt>
                <c:pt idx="5">
                  <c:v>1.071815707745353E-3</c:v>
                </c:pt>
                <c:pt idx="6">
                  <c:v>1.1179262581518606E-3</c:v>
                </c:pt>
                <c:pt idx="7">
                  <c:v>1.166965796756384E-3</c:v>
                </c:pt>
                <c:pt idx="8">
                  <c:v>1.2191961867421893E-3</c:v>
                </c:pt>
                <c:pt idx="9">
                  <c:v>1.274885757050154E-3</c:v>
                </c:pt>
                <c:pt idx="10">
                  <c:v>1.3343513298032428E-3</c:v>
                </c:pt>
                <c:pt idx="11">
                  <c:v>1.3979323572760598E-3</c:v>
                </c:pt>
                <c:pt idx="12">
                  <c:v>1.4660167849252959E-3</c:v>
                </c:pt>
                <c:pt idx="13">
                  <c:v>1.5390281198745053E-3</c:v>
                </c:pt>
                <c:pt idx="14">
                  <c:v>1.6174512939445512E-3</c:v>
                </c:pt>
                <c:pt idx="15">
                  <c:v>1.7018229650171894E-3</c:v>
                </c:pt>
                <c:pt idx="16">
                  <c:v>1.7927541471867085E-3</c:v>
                </c:pt>
                <c:pt idx="17">
                  <c:v>1.890923745002316E-3</c:v>
                </c:pt>
                <c:pt idx="18">
                  <c:v>1.9971141151350065E-3</c:v>
                </c:pt>
                <c:pt idx="19">
                  <c:v>2.1121949019835273E-3</c:v>
                </c:pt>
                <c:pt idx="20">
                  <c:v>2.2371747637352757E-3</c:v>
                </c:pt>
                <c:pt idx="21">
                  <c:v>2.3731916737298776E-3</c:v>
                </c:pt>
                <c:pt idx="22">
                  <c:v>2.5215484821260524E-3</c:v>
                </c:pt>
                <c:pt idx="23">
                  <c:v>2.6837484775684775E-3</c:v>
                </c:pt>
                <c:pt idx="24">
                  <c:v>2.8615147844606214E-3</c:v>
                </c:pt>
                <c:pt idx="25">
                  <c:v>3.0568485547832463E-3</c:v>
                </c:pt>
                <c:pt idx="26">
                  <c:v>3.2720612968824702E-3</c:v>
                </c:pt>
                <c:pt idx="27">
                  <c:v>3.5098395330458751E-3</c:v>
                </c:pt>
                <c:pt idx="28">
                  <c:v>3.7733191557150466E-3</c:v>
                </c:pt>
                <c:pt idx="29">
                  <c:v>4.0662179755166028E-3</c:v>
                </c:pt>
                <c:pt idx="30">
                  <c:v>4.392803392474145E-3</c:v>
                </c:pt>
                <c:pt idx="31">
                  <c:v>4.7582156838888246E-3</c:v>
                </c:pt>
                <c:pt idx="32">
                  <c:v>5.1685003331274062E-3</c:v>
                </c:pt>
                <c:pt idx="33">
                  <c:v>5.6308343311386733E-3</c:v>
                </c:pt>
                <c:pt idx="34">
                  <c:v>6.1537201491817604E-3</c:v>
                </c:pt>
                <c:pt idx="35">
                  <c:v>6.7473090267067487E-3</c:v>
                </c:pt>
                <c:pt idx="36">
                  <c:v>7.4237889168113384E-3</c:v>
                </c:pt>
                <c:pt idx="37">
                  <c:v>8.1975461301811454E-3</c:v>
                </c:pt>
                <c:pt idx="38">
                  <c:v>9.0858442396389138E-3</c:v>
                </c:pt>
                <c:pt idx="39">
                  <c:v>1.0108953395296737E-2</c:v>
                </c:pt>
                <c:pt idx="40">
                  <c:v>1.1290667585164981E-2</c:v>
                </c:pt>
                <c:pt idx="41">
                  <c:v>1.2658304635152298E-2</c:v>
                </c:pt>
                <c:pt idx="42">
                  <c:v>1.4242318263608906E-2</c:v>
                </c:pt>
                <c:pt idx="43">
                  <c:v>1.6074843285864032E-2</c:v>
                </c:pt>
                <c:pt idx="44">
                  <c:v>1.8186527392996251E-2</c:v>
                </c:pt>
                <c:pt idx="45">
                  <c:v>2.0600453339678661E-2</c:v>
                </c:pt>
                <c:pt idx="46">
                  <c:v>2.3321599759272137E-2</c:v>
                </c:pt>
                <c:pt idx="47">
                  <c:v>2.6320418139492048E-2</c:v>
                </c:pt>
                <c:pt idx="48">
                  <c:v>2.9510816917741101E-2</c:v>
                </c:pt>
                <c:pt idx="49">
                  <c:v>3.2726755438555639E-2</c:v>
                </c:pt>
                <c:pt idx="50">
                  <c:v>3.5710702576269071E-2</c:v>
                </c:pt>
                <c:pt idx="51">
                  <c:v>3.8129219210855658E-2</c:v>
                </c:pt>
                <c:pt idx="52">
                  <c:v>3.9640266764666338E-2</c:v>
                </c:pt>
                <c:pt idx="53">
                  <c:v>3.9994590281777272E-2</c:v>
                </c:pt>
                <c:pt idx="54">
                  <c:v>3.9129471913356778E-2</c:v>
                </c:pt>
                <c:pt idx="55">
                  <c:v>3.719491723599197E-2</c:v>
                </c:pt>
                <c:pt idx="56">
                  <c:v>3.4493200418021099E-2</c:v>
                </c:pt>
                <c:pt idx="57">
                  <c:v>3.1373698671982288E-2</c:v>
                </c:pt>
                <c:pt idx="58">
                  <c:v>2.8142371648052351E-2</c:v>
                </c:pt>
                <c:pt idx="59">
                  <c:v>2.5018117570169075E-2</c:v>
                </c:pt>
                <c:pt idx="60">
                  <c:v>2.2130445563291079E-2</c:v>
                </c:pt>
                <c:pt idx="61">
                  <c:v>1.9538452651987587E-2</c:v>
                </c:pt>
                <c:pt idx="62">
                  <c:v>1.7254714734812999E-2</c:v>
                </c:pt>
                <c:pt idx="63">
                  <c:v>1.5264942487445867E-2</c:v>
                </c:pt>
                <c:pt idx="64">
                  <c:v>1.3541785755189486E-2</c:v>
                </c:pt>
                <c:pt idx="65">
                  <c:v>1.205343301059522E-2</c:v>
                </c:pt>
                <c:pt idx="66">
                  <c:v>1.07682343701547E-2</c:v>
                </c:pt>
                <c:pt idx="67">
                  <c:v>9.656932280675835E-3</c:v>
                </c:pt>
                <c:pt idx="68">
                  <c:v>8.6937283692886842E-3</c:v>
                </c:pt>
                <c:pt idx="69">
                  <c:v>7.8563481010215843E-3</c:v>
                </c:pt>
                <c:pt idx="70">
                  <c:v>7.1257821484966843E-3</c:v>
                </c:pt>
                <c:pt idx="71">
                  <c:v>6.4860924192016072E-3</c:v>
                </c:pt>
                <c:pt idx="72">
                  <c:v>5.92386246609246E-3</c:v>
                </c:pt>
                <c:pt idx="73">
                  <c:v>5.4278095421371525E-3</c:v>
                </c:pt>
                <c:pt idx="74">
                  <c:v>4.9885259700109316E-3</c:v>
                </c:pt>
                <c:pt idx="75">
                  <c:v>4.5980911966396944E-3</c:v>
                </c:pt>
                <c:pt idx="76">
                  <c:v>4.2498131628955259E-3</c:v>
                </c:pt>
                <c:pt idx="77">
                  <c:v>3.9380989884444653E-3</c:v>
                </c:pt>
                <c:pt idx="78">
                  <c:v>3.6581640126539926E-3</c:v>
                </c:pt>
                <c:pt idx="79">
                  <c:v>3.4059994658049699E-3</c:v>
                </c:pt>
                <c:pt idx="80">
                  <c:v>3.1781590990904609E-3</c:v>
                </c:pt>
                <c:pt idx="81">
                  <c:v>2.9716880612820035E-3</c:v>
                </c:pt>
                <c:pt idx="82">
                  <c:v>2.7840711726687191E-3</c:v>
                </c:pt>
                <c:pt idx="83">
                  <c:v>2.6131327058143338E-3</c:v>
                </c:pt>
                <c:pt idx="84">
                  <c:v>2.4570040567691198E-3</c:v>
                </c:pt>
                <c:pt idx="85">
                  <c:v>2.31405262173617E-3</c:v>
                </c:pt>
                <c:pt idx="86">
                  <c:v>2.1828720984349809E-3</c:v>
                </c:pt>
                <c:pt idx="87">
                  <c:v>2.0622210614041404E-3</c:v>
                </c:pt>
                <c:pt idx="88">
                  <c:v>1.9510261948801387E-3</c:v>
                </c:pt>
                <c:pt idx="89">
                  <c:v>1.8483402653728888E-3</c:v>
                </c:pt>
                <c:pt idx="90">
                  <c:v>1.753332423029311E-3</c:v>
                </c:pt>
                <c:pt idx="91">
                  <c:v>1.6652623386028871E-3</c:v>
                </c:pt>
                <c:pt idx="92">
                  <c:v>1.5834834363324657E-3</c:v>
                </c:pt>
                <c:pt idx="93">
                  <c:v>1.5074170309118163E-3</c:v>
                </c:pt>
                <c:pt idx="94">
                  <c:v>1.4365523274896294E-3</c:v>
                </c:pt>
                <c:pt idx="95">
                  <c:v>1.3704302572754875E-3</c:v>
                </c:pt>
                <c:pt idx="96">
                  <c:v>1.3086402446610599E-3</c:v>
                </c:pt>
                <c:pt idx="97">
                  <c:v>1.2508137414624896E-3</c:v>
                </c:pt>
                <c:pt idx="98">
                  <c:v>1.1966306926780076E-3</c:v>
                </c:pt>
                <c:pt idx="99">
                  <c:v>1.1457872076998719E-3</c:v>
                </c:pt>
                <c:pt idx="100">
                  <c:v>1.0980181904660109E-3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518-41BA-A388-C68341AEF6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2341216"/>
        <c:axId val="292341608"/>
      </c:scatterChart>
      <c:valAx>
        <c:axId val="292341216"/>
        <c:scaling>
          <c:orientation val="minMax"/>
          <c:max val="1430"/>
          <c:min val="127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Frequency / Hz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341608"/>
        <c:crosses val="autoZero"/>
        <c:crossBetween val="midCat"/>
      </c:valAx>
      <c:valAx>
        <c:axId val="29234160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Amplitube</a:t>
                </a:r>
              </a:p>
            </c:rich>
          </c:tx>
          <c:layout>
            <c:manualLayout>
              <c:xMode val="edge"/>
              <c:yMode val="edge"/>
              <c:x val="2.5734609185787575E-2"/>
              <c:y val="0.2800736955617384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222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341216"/>
        <c:crosses val="autoZero"/>
        <c:crossBetween val="midCat"/>
        <c:majorUnit val="1.0000000000000002E-2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099714867660765"/>
          <c:y val="0.1181240188529912"/>
          <c:w val="0.30301194297968059"/>
          <c:h val="0.4646571902756286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976039061638708"/>
          <c:y val="2.7355097699844351E-2"/>
          <c:w val="0.76374566271911248"/>
          <c:h val="0.76054847689493355"/>
        </c:manualLayout>
      </c:layout>
      <c:scatterChart>
        <c:scatterStyle val="lineMarker"/>
        <c:varyColors val="0"/>
        <c:ser>
          <c:idx val="0"/>
          <c:order val="0"/>
          <c:tx>
            <c:v>Simulated Lorenztian (Fr = 1353)</c:v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Lorenztians!$K$3:$K$2003</c:f>
              <c:numCache>
                <c:formatCode>General</c:formatCode>
                <c:ptCount val="2001"/>
                <c:pt idx="0">
                  <c:v>1253</c:v>
                </c:pt>
                <c:pt idx="1">
                  <c:v>1253.0999999999999</c:v>
                </c:pt>
                <c:pt idx="2">
                  <c:v>1253.2</c:v>
                </c:pt>
                <c:pt idx="3">
                  <c:v>1253.3</c:v>
                </c:pt>
                <c:pt idx="4">
                  <c:v>1253.4000000000001</c:v>
                </c:pt>
                <c:pt idx="5">
                  <c:v>1253.5</c:v>
                </c:pt>
                <c:pt idx="6">
                  <c:v>1253.5999999999999</c:v>
                </c:pt>
                <c:pt idx="7">
                  <c:v>1253.7</c:v>
                </c:pt>
                <c:pt idx="8">
                  <c:v>1253.8</c:v>
                </c:pt>
                <c:pt idx="9">
                  <c:v>1253.8999999999999</c:v>
                </c:pt>
                <c:pt idx="10">
                  <c:v>1254</c:v>
                </c:pt>
                <c:pt idx="11">
                  <c:v>1254.0999999999999</c:v>
                </c:pt>
                <c:pt idx="12">
                  <c:v>1254.1999999999998</c:v>
                </c:pt>
                <c:pt idx="13">
                  <c:v>1254.3</c:v>
                </c:pt>
                <c:pt idx="14">
                  <c:v>1254.3999999999999</c:v>
                </c:pt>
                <c:pt idx="15">
                  <c:v>1254.5</c:v>
                </c:pt>
                <c:pt idx="16">
                  <c:v>1254.5999999999999</c:v>
                </c:pt>
                <c:pt idx="17">
                  <c:v>1254.6999999999998</c:v>
                </c:pt>
                <c:pt idx="18">
                  <c:v>1254.8</c:v>
                </c:pt>
                <c:pt idx="19">
                  <c:v>1254.8999999999999</c:v>
                </c:pt>
                <c:pt idx="20">
                  <c:v>1255</c:v>
                </c:pt>
                <c:pt idx="21">
                  <c:v>1255.0999999999999</c:v>
                </c:pt>
                <c:pt idx="22">
                  <c:v>1255.1999999999998</c:v>
                </c:pt>
                <c:pt idx="23">
                  <c:v>1255.3</c:v>
                </c:pt>
                <c:pt idx="24">
                  <c:v>1255.3999999999999</c:v>
                </c:pt>
                <c:pt idx="25">
                  <c:v>1255.5</c:v>
                </c:pt>
                <c:pt idx="26">
                  <c:v>1255.5999999999999</c:v>
                </c:pt>
                <c:pt idx="27">
                  <c:v>1255.6999999999998</c:v>
                </c:pt>
                <c:pt idx="28">
                  <c:v>1255.7999999999997</c:v>
                </c:pt>
                <c:pt idx="29">
                  <c:v>1255.8999999999999</c:v>
                </c:pt>
                <c:pt idx="30">
                  <c:v>1255.9999999999998</c:v>
                </c:pt>
                <c:pt idx="31">
                  <c:v>1256.0999999999999</c:v>
                </c:pt>
                <c:pt idx="32">
                  <c:v>1256.1999999999998</c:v>
                </c:pt>
                <c:pt idx="33">
                  <c:v>1256.2999999999997</c:v>
                </c:pt>
                <c:pt idx="34">
                  <c:v>1256.3999999999999</c:v>
                </c:pt>
                <c:pt idx="35">
                  <c:v>1256.4999999999998</c:v>
                </c:pt>
                <c:pt idx="36">
                  <c:v>1256.5999999999999</c:v>
                </c:pt>
                <c:pt idx="37">
                  <c:v>1256.6999999999998</c:v>
                </c:pt>
                <c:pt idx="38">
                  <c:v>1256.7999999999997</c:v>
                </c:pt>
                <c:pt idx="39">
                  <c:v>1256.8999999999999</c:v>
                </c:pt>
                <c:pt idx="40">
                  <c:v>1256.9999999999998</c:v>
                </c:pt>
                <c:pt idx="41">
                  <c:v>1257.0999999999999</c:v>
                </c:pt>
                <c:pt idx="42">
                  <c:v>1257.1999999999998</c:v>
                </c:pt>
                <c:pt idx="43">
                  <c:v>1257.2999999999997</c:v>
                </c:pt>
                <c:pt idx="44">
                  <c:v>1257.3999999999996</c:v>
                </c:pt>
                <c:pt idx="45">
                  <c:v>1257.4999999999998</c:v>
                </c:pt>
                <c:pt idx="46">
                  <c:v>1257.5999999999997</c:v>
                </c:pt>
                <c:pt idx="47">
                  <c:v>1257.6999999999998</c:v>
                </c:pt>
                <c:pt idx="48">
                  <c:v>1257.7999999999997</c:v>
                </c:pt>
                <c:pt idx="49">
                  <c:v>1257.8999999999996</c:v>
                </c:pt>
                <c:pt idx="50">
                  <c:v>1257.9999999999998</c:v>
                </c:pt>
                <c:pt idx="51">
                  <c:v>1258.0999999999997</c:v>
                </c:pt>
                <c:pt idx="52">
                  <c:v>1258.1999999999998</c:v>
                </c:pt>
                <c:pt idx="53">
                  <c:v>1258.2999999999997</c:v>
                </c:pt>
                <c:pt idx="54">
                  <c:v>1258.3999999999996</c:v>
                </c:pt>
                <c:pt idx="55">
                  <c:v>1258.4999999999998</c:v>
                </c:pt>
                <c:pt idx="56">
                  <c:v>1258.5999999999997</c:v>
                </c:pt>
                <c:pt idx="57">
                  <c:v>1258.6999999999998</c:v>
                </c:pt>
                <c:pt idx="58">
                  <c:v>1258.7999999999997</c:v>
                </c:pt>
                <c:pt idx="59">
                  <c:v>1258.8999999999996</c:v>
                </c:pt>
                <c:pt idx="60">
                  <c:v>1258.9999999999998</c:v>
                </c:pt>
                <c:pt idx="61">
                  <c:v>1259.0999999999997</c:v>
                </c:pt>
                <c:pt idx="62">
                  <c:v>1259.1999999999996</c:v>
                </c:pt>
                <c:pt idx="63">
                  <c:v>1259.2999999999995</c:v>
                </c:pt>
                <c:pt idx="64">
                  <c:v>1259.3999999999996</c:v>
                </c:pt>
                <c:pt idx="65">
                  <c:v>1259.4999999999995</c:v>
                </c:pt>
                <c:pt idx="66">
                  <c:v>1259.5999999999997</c:v>
                </c:pt>
                <c:pt idx="67">
                  <c:v>1259.6999999999996</c:v>
                </c:pt>
                <c:pt idx="68">
                  <c:v>1259.7999999999995</c:v>
                </c:pt>
                <c:pt idx="69">
                  <c:v>1259.8999999999996</c:v>
                </c:pt>
                <c:pt idx="70">
                  <c:v>1259.9999999999995</c:v>
                </c:pt>
                <c:pt idx="71">
                  <c:v>1260.0999999999997</c:v>
                </c:pt>
                <c:pt idx="72">
                  <c:v>1260.1999999999996</c:v>
                </c:pt>
                <c:pt idx="73">
                  <c:v>1260.2999999999995</c:v>
                </c:pt>
                <c:pt idx="74">
                  <c:v>1260.3999999999996</c:v>
                </c:pt>
                <c:pt idx="75">
                  <c:v>1260.4999999999995</c:v>
                </c:pt>
                <c:pt idx="76">
                  <c:v>1260.5999999999997</c:v>
                </c:pt>
                <c:pt idx="77">
                  <c:v>1260.6999999999996</c:v>
                </c:pt>
                <c:pt idx="78">
                  <c:v>1260.7999999999995</c:v>
                </c:pt>
                <c:pt idx="79">
                  <c:v>1260.8999999999996</c:v>
                </c:pt>
                <c:pt idx="80">
                  <c:v>1260.9999999999995</c:v>
                </c:pt>
                <c:pt idx="81">
                  <c:v>1261.0999999999995</c:v>
                </c:pt>
                <c:pt idx="82">
                  <c:v>1261.1999999999996</c:v>
                </c:pt>
                <c:pt idx="83">
                  <c:v>1261.2999999999995</c:v>
                </c:pt>
                <c:pt idx="84">
                  <c:v>1261.3999999999994</c:v>
                </c:pt>
                <c:pt idx="85">
                  <c:v>1261.4999999999995</c:v>
                </c:pt>
                <c:pt idx="86">
                  <c:v>1261.5999999999995</c:v>
                </c:pt>
                <c:pt idx="87">
                  <c:v>1261.6999999999996</c:v>
                </c:pt>
                <c:pt idx="88">
                  <c:v>1261.7999999999995</c:v>
                </c:pt>
                <c:pt idx="89">
                  <c:v>1261.8999999999994</c:v>
                </c:pt>
                <c:pt idx="90">
                  <c:v>1261.9999999999995</c:v>
                </c:pt>
                <c:pt idx="91">
                  <c:v>1262.0999999999995</c:v>
                </c:pt>
                <c:pt idx="92">
                  <c:v>1262.1999999999996</c:v>
                </c:pt>
                <c:pt idx="93">
                  <c:v>1262.2999999999995</c:v>
                </c:pt>
                <c:pt idx="94">
                  <c:v>1262.3999999999994</c:v>
                </c:pt>
                <c:pt idx="95">
                  <c:v>1262.4999999999995</c:v>
                </c:pt>
                <c:pt idx="96">
                  <c:v>1262.5999999999995</c:v>
                </c:pt>
                <c:pt idx="97">
                  <c:v>1262.6999999999994</c:v>
                </c:pt>
                <c:pt idx="98">
                  <c:v>1262.7999999999995</c:v>
                </c:pt>
                <c:pt idx="99">
                  <c:v>1262.8999999999994</c:v>
                </c:pt>
                <c:pt idx="100">
                  <c:v>1262.9999999999993</c:v>
                </c:pt>
                <c:pt idx="101">
                  <c:v>1263.0999999999995</c:v>
                </c:pt>
                <c:pt idx="102">
                  <c:v>1263.1999999999994</c:v>
                </c:pt>
                <c:pt idx="103">
                  <c:v>1263.2999999999995</c:v>
                </c:pt>
                <c:pt idx="104">
                  <c:v>1263.3999999999994</c:v>
                </c:pt>
                <c:pt idx="105">
                  <c:v>1263.4999999999993</c:v>
                </c:pt>
                <c:pt idx="106">
                  <c:v>1263.5999999999995</c:v>
                </c:pt>
                <c:pt idx="107">
                  <c:v>1263.6999999999994</c:v>
                </c:pt>
                <c:pt idx="108">
                  <c:v>1263.7999999999995</c:v>
                </c:pt>
                <c:pt idx="109">
                  <c:v>1263.8999999999994</c:v>
                </c:pt>
                <c:pt idx="110">
                  <c:v>1263.9999999999993</c:v>
                </c:pt>
                <c:pt idx="111">
                  <c:v>1264.0999999999995</c:v>
                </c:pt>
                <c:pt idx="112">
                  <c:v>1264.1999999999994</c:v>
                </c:pt>
                <c:pt idx="113">
                  <c:v>1264.2999999999995</c:v>
                </c:pt>
                <c:pt idx="114">
                  <c:v>1264.3999999999994</c:v>
                </c:pt>
                <c:pt idx="115">
                  <c:v>1264.4999999999993</c:v>
                </c:pt>
                <c:pt idx="116">
                  <c:v>1264.5999999999992</c:v>
                </c:pt>
                <c:pt idx="117">
                  <c:v>1264.6999999999994</c:v>
                </c:pt>
                <c:pt idx="118">
                  <c:v>1264.7999999999993</c:v>
                </c:pt>
                <c:pt idx="119">
                  <c:v>1264.8999999999992</c:v>
                </c:pt>
                <c:pt idx="120">
                  <c:v>1264.9999999999993</c:v>
                </c:pt>
                <c:pt idx="121">
                  <c:v>1265.0999999999992</c:v>
                </c:pt>
                <c:pt idx="122">
                  <c:v>1265.1999999999994</c:v>
                </c:pt>
                <c:pt idx="123">
                  <c:v>1265.2999999999993</c:v>
                </c:pt>
                <c:pt idx="124">
                  <c:v>1265.3999999999992</c:v>
                </c:pt>
                <c:pt idx="125">
                  <c:v>1265.4999999999993</c:v>
                </c:pt>
                <c:pt idx="126">
                  <c:v>1265.5999999999992</c:v>
                </c:pt>
                <c:pt idx="127">
                  <c:v>1265.6999999999994</c:v>
                </c:pt>
                <c:pt idx="128">
                  <c:v>1265.7999999999993</c:v>
                </c:pt>
                <c:pt idx="129">
                  <c:v>1265.8999999999992</c:v>
                </c:pt>
                <c:pt idx="130">
                  <c:v>1265.9999999999993</c:v>
                </c:pt>
                <c:pt idx="131">
                  <c:v>1266.0999999999992</c:v>
                </c:pt>
                <c:pt idx="132">
                  <c:v>1266.1999999999991</c:v>
                </c:pt>
                <c:pt idx="133">
                  <c:v>1266.2999999999993</c:v>
                </c:pt>
                <c:pt idx="134">
                  <c:v>1266.3999999999992</c:v>
                </c:pt>
                <c:pt idx="135">
                  <c:v>1266.4999999999991</c:v>
                </c:pt>
                <c:pt idx="136">
                  <c:v>1266.5999999999992</c:v>
                </c:pt>
                <c:pt idx="137">
                  <c:v>1266.6999999999991</c:v>
                </c:pt>
                <c:pt idx="138">
                  <c:v>1266.7999999999993</c:v>
                </c:pt>
                <c:pt idx="139">
                  <c:v>1266.8999999999992</c:v>
                </c:pt>
                <c:pt idx="140">
                  <c:v>1266.9999999999991</c:v>
                </c:pt>
                <c:pt idx="141">
                  <c:v>1267.0999999999992</c:v>
                </c:pt>
                <c:pt idx="142">
                  <c:v>1267.1999999999991</c:v>
                </c:pt>
                <c:pt idx="143">
                  <c:v>1267.2999999999993</c:v>
                </c:pt>
                <c:pt idx="144">
                  <c:v>1267.3999999999992</c:v>
                </c:pt>
                <c:pt idx="145">
                  <c:v>1267.4999999999991</c:v>
                </c:pt>
                <c:pt idx="146">
                  <c:v>1267.5999999999992</c:v>
                </c:pt>
                <c:pt idx="147">
                  <c:v>1267.6999999999991</c:v>
                </c:pt>
                <c:pt idx="148">
                  <c:v>1267.7999999999993</c:v>
                </c:pt>
                <c:pt idx="149">
                  <c:v>1267.8999999999992</c:v>
                </c:pt>
                <c:pt idx="150">
                  <c:v>1267.9999999999991</c:v>
                </c:pt>
                <c:pt idx="151">
                  <c:v>1268.099999999999</c:v>
                </c:pt>
                <c:pt idx="152">
                  <c:v>1268.1999999999991</c:v>
                </c:pt>
                <c:pt idx="153">
                  <c:v>1268.299999999999</c:v>
                </c:pt>
                <c:pt idx="154">
                  <c:v>1268.3999999999992</c:v>
                </c:pt>
                <c:pt idx="155">
                  <c:v>1268.4999999999991</c:v>
                </c:pt>
                <c:pt idx="156">
                  <c:v>1268.599999999999</c:v>
                </c:pt>
                <c:pt idx="157">
                  <c:v>1268.6999999999991</c:v>
                </c:pt>
                <c:pt idx="158">
                  <c:v>1268.799999999999</c:v>
                </c:pt>
                <c:pt idx="159">
                  <c:v>1268.8999999999992</c:v>
                </c:pt>
                <c:pt idx="160">
                  <c:v>1268.9999999999991</c:v>
                </c:pt>
                <c:pt idx="161">
                  <c:v>1269.099999999999</c:v>
                </c:pt>
                <c:pt idx="162">
                  <c:v>1269.1999999999991</c:v>
                </c:pt>
                <c:pt idx="163">
                  <c:v>1269.299999999999</c:v>
                </c:pt>
                <c:pt idx="164">
                  <c:v>1269.3999999999992</c:v>
                </c:pt>
                <c:pt idx="165">
                  <c:v>1269.4999999999991</c:v>
                </c:pt>
                <c:pt idx="166">
                  <c:v>1269.599999999999</c:v>
                </c:pt>
                <c:pt idx="167">
                  <c:v>1269.6999999999991</c:v>
                </c:pt>
                <c:pt idx="168">
                  <c:v>1269.799999999999</c:v>
                </c:pt>
                <c:pt idx="169">
                  <c:v>1269.899999999999</c:v>
                </c:pt>
                <c:pt idx="170">
                  <c:v>1269.9999999999991</c:v>
                </c:pt>
                <c:pt idx="171">
                  <c:v>1270.099999999999</c:v>
                </c:pt>
                <c:pt idx="172">
                  <c:v>1270.1999999999989</c:v>
                </c:pt>
                <c:pt idx="173">
                  <c:v>1270.299999999999</c:v>
                </c:pt>
                <c:pt idx="174">
                  <c:v>1270.399999999999</c:v>
                </c:pt>
                <c:pt idx="175">
                  <c:v>1270.4999999999991</c:v>
                </c:pt>
                <c:pt idx="176">
                  <c:v>1270.599999999999</c:v>
                </c:pt>
                <c:pt idx="177">
                  <c:v>1270.6999999999989</c:v>
                </c:pt>
                <c:pt idx="178">
                  <c:v>1270.799999999999</c:v>
                </c:pt>
                <c:pt idx="179">
                  <c:v>1270.899999999999</c:v>
                </c:pt>
                <c:pt idx="180">
                  <c:v>1270.9999999999991</c:v>
                </c:pt>
                <c:pt idx="181">
                  <c:v>1271.099999999999</c:v>
                </c:pt>
                <c:pt idx="182">
                  <c:v>1271.1999999999989</c:v>
                </c:pt>
                <c:pt idx="183">
                  <c:v>1271.299999999999</c:v>
                </c:pt>
                <c:pt idx="184">
                  <c:v>1271.399999999999</c:v>
                </c:pt>
                <c:pt idx="185">
                  <c:v>1271.4999999999989</c:v>
                </c:pt>
                <c:pt idx="186">
                  <c:v>1271.599999999999</c:v>
                </c:pt>
                <c:pt idx="187">
                  <c:v>1271.6999999999989</c:v>
                </c:pt>
                <c:pt idx="188">
                  <c:v>1271.7999999999988</c:v>
                </c:pt>
                <c:pt idx="189">
                  <c:v>1271.899999999999</c:v>
                </c:pt>
                <c:pt idx="190">
                  <c:v>1271.9999999999989</c:v>
                </c:pt>
                <c:pt idx="191">
                  <c:v>1272.099999999999</c:v>
                </c:pt>
                <c:pt idx="192">
                  <c:v>1272.1999999999989</c:v>
                </c:pt>
                <c:pt idx="193">
                  <c:v>1272.2999999999988</c:v>
                </c:pt>
                <c:pt idx="194">
                  <c:v>1272.399999999999</c:v>
                </c:pt>
                <c:pt idx="195">
                  <c:v>1272.4999999999989</c:v>
                </c:pt>
                <c:pt idx="196">
                  <c:v>1272.599999999999</c:v>
                </c:pt>
                <c:pt idx="197">
                  <c:v>1272.6999999999989</c:v>
                </c:pt>
                <c:pt idx="198">
                  <c:v>1272.7999999999988</c:v>
                </c:pt>
                <c:pt idx="199">
                  <c:v>1272.899999999999</c:v>
                </c:pt>
                <c:pt idx="200">
                  <c:v>1272.9999999999989</c:v>
                </c:pt>
                <c:pt idx="201">
                  <c:v>1273.099999999999</c:v>
                </c:pt>
                <c:pt idx="202">
                  <c:v>1273.1999999999989</c:v>
                </c:pt>
                <c:pt idx="203">
                  <c:v>1273.2999999999988</c:v>
                </c:pt>
                <c:pt idx="204">
                  <c:v>1273.3999999999987</c:v>
                </c:pt>
                <c:pt idx="205">
                  <c:v>1273.4999999999989</c:v>
                </c:pt>
                <c:pt idx="206">
                  <c:v>1273.5999999999988</c:v>
                </c:pt>
                <c:pt idx="207">
                  <c:v>1273.6999999999989</c:v>
                </c:pt>
                <c:pt idx="208">
                  <c:v>1273.7999999999988</c:v>
                </c:pt>
                <c:pt idx="209">
                  <c:v>1273.8999999999987</c:v>
                </c:pt>
                <c:pt idx="210">
                  <c:v>1273.9999999999989</c:v>
                </c:pt>
                <c:pt idx="211">
                  <c:v>1274.0999999999988</c:v>
                </c:pt>
                <c:pt idx="212">
                  <c:v>1274.1999999999989</c:v>
                </c:pt>
                <c:pt idx="213">
                  <c:v>1274.2999999999988</c:v>
                </c:pt>
                <c:pt idx="214">
                  <c:v>1274.3999999999987</c:v>
                </c:pt>
                <c:pt idx="215">
                  <c:v>1274.4999999999989</c:v>
                </c:pt>
                <c:pt idx="216">
                  <c:v>1274.5999999999988</c:v>
                </c:pt>
                <c:pt idx="217">
                  <c:v>1274.6999999999989</c:v>
                </c:pt>
                <c:pt idx="218">
                  <c:v>1274.7999999999988</c:v>
                </c:pt>
                <c:pt idx="219">
                  <c:v>1274.8999999999987</c:v>
                </c:pt>
                <c:pt idx="220">
                  <c:v>1274.9999999999986</c:v>
                </c:pt>
                <c:pt idx="221">
                  <c:v>1275.0999999999988</c:v>
                </c:pt>
                <c:pt idx="222">
                  <c:v>1275.1999999999987</c:v>
                </c:pt>
                <c:pt idx="223">
                  <c:v>1275.2999999999988</c:v>
                </c:pt>
                <c:pt idx="224">
                  <c:v>1275.3999999999987</c:v>
                </c:pt>
                <c:pt idx="225">
                  <c:v>1275.4999999999986</c:v>
                </c:pt>
                <c:pt idx="226">
                  <c:v>1275.5999999999988</c:v>
                </c:pt>
                <c:pt idx="227">
                  <c:v>1275.6999999999987</c:v>
                </c:pt>
                <c:pt idx="228">
                  <c:v>1275.7999999999988</c:v>
                </c:pt>
                <c:pt idx="229">
                  <c:v>1275.8999999999987</c:v>
                </c:pt>
                <c:pt idx="230">
                  <c:v>1275.9999999999986</c:v>
                </c:pt>
                <c:pt idx="231">
                  <c:v>1276.0999999999988</c:v>
                </c:pt>
                <c:pt idx="232">
                  <c:v>1276.1999999999987</c:v>
                </c:pt>
                <c:pt idx="233">
                  <c:v>1276.2999999999988</c:v>
                </c:pt>
                <c:pt idx="234">
                  <c:v>1276.3999999999987</c:v>
                </c:pt>
                <c:pt idx="235">
                  <c:v>1276.4999999999986</c:v>
                </c:pt>
                <c:pt idx="236">
                  <c:v>1276.5999999999988</c:v>
                </c:pt>
                <c:pt idx="237">
                  <c:v>1276.6999999999987</c:v>
                </c:pt>
                <c:pt idx="238">
                  <c:v>1276.7999999999986</c:v>
                </c:pt>
                <c:pt idx="239">
                  <c:v>1276.8999999999985</c:v>
                </c:pt>
                <c:pt idx="240">
                  <c:v>1276.9999999999986</c:v>
                </c:pt>
                <c:pt idx="241">
                  <c:v>1277.0999999999985</c:v>
                </c:pt>
                <c:pt idx="242">
                  <c:v>1277.1999999999987</c:v>
                </c:pt>
                <c:pt idx="243">
                  <c:v>1277.2999999999986</c:v>
                </c:pt>
                <c:pt idx="244">
                  <c:v>1277.3999999999985</c:v>
                </c:pt>
                <c:pt idx="245">
                  <c:v>1277.4999999999986</c:v>
                </c:pt>
                <c:pt idx="246">
                  <c:v>1277.5999999999985</c:v>
                </c:pt>
                <c:pt idx="247">
                  <c:v>1277.6999999999987</c:v>
                </c:pt>
                <c:pt idx="248">
                  <c:v>1277.7999999999986</c:v>
                </c:pt>
                <c:pt idx="249">
                  <c:v>1277.8999999999985</c:v>
                </c:pt>
                <c:pt idx="250">
                  <c:v>1277.9999999999986</c:v>
                </c:pt>
                <c:pt idx="251">
                  <c:v>1278.0999999999985</c:v>
                </c:pt>
                <c:pt idx="252">
                  <c:v>1278.1999999999987</c:v>
                </c:pt>
                <c:pt idx="253">
                  <c:v>1278.2999999999986</c:v>
                </c:pt>
                <c:pt idx="254">
                  <c:v>1278.3999999999985</c:v>
                </c:pt>
                <c:pt idx="255">
                  <c:v>1278.4999999999986</c:v>
                </c:pt>
                <c:pt idx="256">
                  <c:v>1278.5999999999985</c:v>
                </c:pt>
                <c:pt idx="257">
                  <c:v>1278.6999999999985</c:v>
                </c:pt>
                <c:pt idx="258">
                  <c:v>1278.7999999999986</c:v>
                </c:pt>
                <c:pt idx="259">
                  <c:v>1278.8999999999985</c:v>
                </c:pt>
                <c:pt idx="260">
                  <c:v>1278.9999999999984</c:v>
                </c:pt>
                <c:pt idx="261">
                  <c:v>1279.0999999999985</c:v>
                </c:pt>
                <c:pt idx="262">
                  <c:v>1279.1999999999985</c:v>
                </c:pt>
                <c:pt idx="263">
                  <c:v>1279.2999999999986</c:v>
                </c:pt>
                <c:pt idx="264">
                  <c:v>1279.3999999999985</c:v>
                </c:pt>
                <c:pt idx="265">
                  <c:v>1279.4999999999984</c:v>
                </c:pt>
                <c:pt idx="266">
                  <c:v>1279.5999999999985</c:v>
                </c:pt>
                <c:pt idx="267">
                  <c:v>1279.6999999999985</c:v>
                </c:pt>
                <c:pt idx="268">
                  <c:v>1279.7999999999986</c:v>
                </c:pt>
                <c:pt idx="269">
                  <c:v>1279.8999999999985</c:v>
                </c:pt>
                <c:pt idx="270">
                  <c:v>1279.9999999999984</c:v>
                </c:pt>
                <c:pt idx="271">
                  <c:v>1280.0999999999985</c:v>
                </c:pt>
                <c:pt idx="272">
                  <c:v>1280.1999999999985</c:v>
                </c:pt>
                <c:pt idx="273">
                  <c:v>1280.2999999999984</c:v>
                </c:pt>
                <c:pt idx="274">
                  <c:v>1280.3999999999985</c:v>
                </c:pt>
                <c:pt idx="275">
                  <c:v>1280.4999999999984</c:v>
                </c:pt>
                <c:pt idx="276">
                  <c:v>1280.5999999999983</c:v>
                </c:pt>
                <c:pt idx="277">
                  <c:v>1280.6999999999985</c:v>
                </c:pt>
                <c:pt idx="278">
                  <c:v>1280.7999999999984</c:v>
                </c:pt>
                <c:pt idx="279">
                  <c:v>1280.8999999999985</c:v>
                </c:pt>
                <c:pt idx="280">
                  <c:v>1280.9999999999984</c:v>
                </c:pt>
                <c:pt idx="281">
                  <c:v>1281.0999999999983</c:v>
                </c:pt>
                <c:pt idx="282">
                  <c:v>1281.1999999999985</c:v>
                </c:pt>
                <c:pt idx="283">
                  <c:v>1281.2999999999984</c:v>
                </c:pt>
                <c:pt idx="284">
                  <c:v>1281.3999999999985</c:v>
                </c:pt>
                <c:pt idx="285">
                  <c:v>1281.4999999999984</c:v>
                </c:pt>
                <c:pt idx="286">
                  <c:v>1281.5999999999983</c:v>
                </c:pt>
                <c:pt idx="287">
                  <c:v>1281.6999999999985</c:v>
                </c:pt>
                <c:pt idx="288">
                  <c:v>1281.7999999999984</c:v>
                </c:pt>
                <c:pt idx="289">
                  <c:v>1281.8999999999985</c:v>
                </c:pt>
                <c:pt idx="290">
                  <c:v>1281.9999999999984</c:v>
                </c:pt>
                <c:pt idx="291">
                  <c:v>1282.0999999999983</c:v>
                </c:pt>
                <c:pt idx="292">
                  <c:v>1282.1999999999982</c:v>
                </c:pt>
                <c:pt idx="293">
                  <c:v>1282.2999999999984</c:v>
                </c:pt>
                <c:pt idx="294">
                  <c:v>1282.3999999999983</c:v>
                </c:pt>
                <c:pt idx="295">
                  <c:v>1282.4999999999982</c:v>
                </c:pt>
                <c:pt idx="296">
                  <c:v>1282.5999999999983</c:v>
                </c:pt>
                <c:pt idx="297">
                  <c:v>1282.6999999999982</c:v>
                </c:pt>
                <c:pt idx="298">
                  <c:v>1282.7999999999984</c:v>
                </c:pt>
                <c:pt idx="299">
                  <c:v>1282.8999999999983</c:v>
                </c:pt>
                <c:pt idx="300">
                  <c:v>1282.9999999999982</c:v>
                </c:pt>
                <c:pt idx="301">
                  <c:v>1283.0999999999983</c:v>
                </c:pt>
                <c:pt idx="302">
                  <c:v>1283.1999999999982</c:v>
                </c:pt>
                <c:pt idx="303">
                  <c:v>1283.2999999999984</c:v>
                </c:pt>
                <c:pt idx="304">
                  <c:v>1283.3999999999983</c:v>
                </c:pt>
                <c:pt idx="305">
                  <c:v>1283.4999999999982</c:v>
                </c:pt>
                <c:pt idx="306">
                  <c:v>1283.5999999999983</c:v>
                </c:pt>
                <c:pt idx="307">
                  <c:v>1283.6999999999982</c:v>
                </c:pt>
                <c:pt idx="308">
                  <c:v>1283.7999999999981</c:v>
                </c:pt>
                <c:pt idx="309">
                  <c:v>1283.8999999999983</c:v>
                </c:pt>
                <c:pt idx="310">
                  <c:v>1283.9999999999982</c:v>
                </c:pt>
                <c:pt idx="311">
                  <c:v>1284.0999999999981</c:v>
                </c:pt>
                <c:pt idx="312">
                  <c:v>1284.1999999999982</c:v>
                </c:pt>
                <c:pt idx="313">
                  <c:v>1284.2999999999981</c:v>
                </c:pt>
                <c:pt idx="314">
                  <c:v>1284.3999999999983</c:v>
                </c:pt>
                <c:pt idx="315">
                  <c:v>1284.4999999999982</c:v>
                </c:pt>
                <c:pt idx="316">
                  <c:v>1284.5999999999981</c:v>
                </c:pt>
                <c:pt idx="317">
                  <c:v>1284.6999999999982</c:v>
                </c:pt>
                <c:pt idx="318">
                  <c:v>1284.7999999999981</c:v>
                </c:pt>
                <c:pt idx="319">
                  <c:v>1284.8999999999983</c:v>
                </c:pt>
                <c:pt idx="320">
                  <c:v>1284.9999999999982</c:v>
                </c:pt>
                <c:pt idx="321">
                  <c:v>1285.0999999999981</c:v>
                </c:pt>
                <c:pt idx="322">
                  <c:v>1285.1999999999982</c:v>
                </c:pt>
                <c:pt idx="323">
                  <c:v>1285.2999999999981</c:v>
                </c:pt>
                <c:pt idx="324">
                  <c:v>1285.3999999999983</c:v>
                </c:pt>
                <c:pt idx="325">
                  <c:v>1285.4999999999982</c:v>
                </c:pt>
                <c:pt idx="326">
                  <c:v>1285.5999999999981</c:v>
                </c:pt>
                <c:pt idx="327">
                  <c:v>1285.699999999998</c:v>
                </c:pt>
                <c:pt idx="328">
                  <c:v>1285.7999999999981</c:v>
                </c:pt>
                <c:pt idx="329">
                  <c:v>1285.899999999998</c:v>
                </c:pt>
                <c:pt idx="330">
                  <c:v>1285.9999999999982</c:v>
                </c:pt>
                <c:pt idx="331">
                  <c:v>1286.0999999999981</c:v>
                </c:pt>
                <c:pt idx="332">
                  <c:v>1286.199999999998</c:v>
                </c:pt>
                <c:pt idx="333">
                  <c:v>1286.2999999999981</c:v>
                </c:pt>
                <c:pt idx="334">
                  <c:v>1286.399999999998</c:v>
                </c:pt>
                <c:pt idx="335">
                  <c:v>1286.4999999999982</c:v>
                </c:pt>
                <c:pt idx="336">
                  <c:v>1286.5999999999981</c:v>
                </c:pt>
                <c:pt idx="337">
                  <c:v>1286.699999999998</c:v>
                </c:pt>
                <c:pt idx="338">
                  <c:v>1286.7999999999981</c:v>
                </c:pt>
                <c:pt idx="339">
                  <c:v>1286.899999999998</c:v>
                </c:pt>
                <c:pt idx="340">
                  <c:v>1286.9999999999982</c:v>
                </c:pt>
                <c:pt idx="341">
                  <c:v>1287.0999999999981</c:v>
                </c:pt>
                <c:pt idx="342">
                  <c:v>1287.199999999998</c:v>
                </c:pt>
                <c:pt idx="343">
                  <c:v>1287.2999999999981</c:v>
                </c:pt>
                <c:pt idx="344">
                  <c:v>1287.399999999998</c:v>
                </c:pt>
                <c:pt idx="345">
                  <c:v>1287.499999999998</c:v>
                </c:pt>
                <c:pt idx="346">
                  <c:v>1287.5999999999981</c:v>
                </c:pt>
                <c:pt idx="347">
                  <c:v>1287.699999999998</c:v>
                </c:pt>
                <c:pt idx="348">
                  <c:v>1287.7999999999979</c:v>
                </c:pt>
                <c:pt idx="349">
                  <c:v>1287.899999999998</c:v>
                </c:pt>
                <c:pt idx="350">
                  <c:v>1287.999999999998</c:v>
                </c:pt>
                <c:pt idx="351">
                  <c:v>1288.0999999999981</c:v>
                </c:pt>
                <c:pt idx="352">
                  <c:v>1288.199999999998</c:v>
                </c:pt>
                <c:pt idx="353">
                  <c:v>1288.2999999999979</c:v>
                </c:pt>
                <c:pt idx="354">
                  <c:v>1288.399999999998</c:v>
                </c:pt>
                <c:pt idx="355">
                  <c:v>1288.499999999998</c:v>
                </c:pt>
                <c:pt idx="356">
                  <c:v>1288.5999999999981</c:v>
                </c:pt>
                <c:pt idx="357">
                  <c:v>1288.699999999998</c:v>
                </c:pt>
                <c:pt idx="358">
                  <c:v>1288.7999999999979</c:v>
                </c:pt>
                <c:pt idx="359">
                  <c:v>1288.899999999998</c:v>
                </c:pt>
                <c:pt idx="360">
                  <c:v>1288.999999999998</c:v>
                </c:pt>
                <c:pt idx="361">
                  <c:v>1289.0999999999979</c:v>
                </c:pt>
                <c:pt idx="362">
                  <c:v>1289.199999999998</c:v>
                </c:pt>
                <c:pt idx="363">
                  <c:v>1289.2999999999979</c:v>
                </c:pt>
                <c:pt idx="364">
                  <c:v>1289.3999999999978</c:v>
                </c:pt>
                <c:pt idx="365">
                  <c:v>1289.499999999998</c:v>
                </c:pt>
                <c:pt idx="366">
                  <c:v>1289.5999999999979</c:v>
                </c:pt>
                <c:pt idx="367">
                  <c:v>1289.699999999998</c:v>
                </c:pt>
                <c:pt idx="368">
                  <c:v>1289.7999999999979</c:v>
                </c:pt>
                <c:pt idx="369">
                  <c:v>1289.8999999999978</c:v>
                </c:pt>
                <c:pt idx="370">
                  <c:v>1289.999999999998</c:v>
                </c:pt>
                <c:pt idx="371">
                  <c:v>1290.0999999999979</c:v>
                </c:pt>
                <c:pt idx="372">
                  <c:v>1290.199999999998</c:v>
                </c:pt>
                <c:pt idx="373">
                  <c:v>1290.2999999999979</c:v>
                </c:pt>
                <c:pt idx="374">
                  <c:v>1290.3999999999978</c:v>
                </c:pt>
                <c:pt idx="375">
                  <c:v>1290.499999999998</c:v>
                </c:pt>
                <c:pt idx="376">
                  <c:v>1290.5999999999979</c:v>
                </c:pt>
                <c:pt idx="377">
                  <c:v>1290.699999999998</c:v>
                </c:pt>
                <c:pt idx="378">
                  <c:v>1290.7999999999979</c:v>
                </c:pt>
                <c:pt idx="379">
                  <c:v>1290.8999999999978</c:v>
                </c:pt>
                <c:pt idx="380">
                  <c:v>1290.9999999999977</c:v>
                </c:pt>
                <c:pt idx="381">
                  <c:v>1291.0999999999979</c:v>
                </c:pt>
                <c:pt idx="382">
                  <c:v>1291.1999999999978</c:v>
                </c:pt>
                <c:pt idx="383">
                  <c:v>1291.2999999999979</c:v>
                </c:pt>
                <c:pt idx="384">
                  <c:v>1291.3999999999978</c:v>
                </c:pt>
                <c:pt idx="385">
                  <c:v>1291.4999999999977</c:v>
                </c:pt>
                <c:pt idx="386">
                  <c:v>1291.5999999999979</c:v>
                </c:pt>
                <c:pt idx="387">
                  <c:v>1291.6999999999978</c:v>
                </c:pt>
                <c:pt idx="388">
                  <c:v>1291.7999999999979</c:v>
                </c:pt>
                <c:pt idx="389">
                  <c:v>1291.8999999999978</c:v>
                </c:pt>
                <c:pt idx="390">
                  <c:v>1291.9999999999977</c:v>
                </c:pt>
                <c:pt idx="391">
                  <c:v>1292.0999999999979</c:v>
                </c:pt>
                <c:pt idx="392">
                  <c:v>1292.1999999999978</c:v>
                </c:pt>
                <c:pt idx="393">
                  <c:v>1292.2999999999979</c:v>
                </c:pt>
                <c:pt idx="394">
                  <c:v>1292.3999999999978</c:v>
                </c:pt>
                <c:pt idx="395">
                  <c:v>1292.4999999999977</c:v>
                </c:pt>
                <c:pt idx="396">
                  <c:v>1292.5999999999976</c:v>
                </c:pt>
                <c:pt idx="397">
                  <c:v>1292.6999999999978</c:v>
                </c:pt>
                <c:pt idx="398">
                  <c:v>1292.7999999999977</c:v>
                </c:pt>
                <c:pt idx="399">
                  <c:v>1292.8999999999978</c:v>
                </c:pt>
                <c:pt idx="400">
                  <c:v>1292.9999999999977</c:v>
                </c:pt>
                <c:pt idx="401">
                  <c:v>1293.0999999999976</c:v>
                </c:pt>
                <c:pt idx="402">
                  <c:v>1293.1999999999978</c:v>
                </c:pt>
                <c:pt idx="403">
                  <c:v>1293.2999999999977</c:v>
                </c:pt>
                <c:pt idx="404">
                  <c:v>1293.3999999999978</c:v>
                </c:pt>
                <c:pt idx="405">
                  <c:v>1293.4999999999977</c:v>
                </c:pt>
                <c:pt idx="406">
                  <c:v>1293.5999999999976</c:v>
                </c:pt>
                <c:pt idx="407">
                  <c:v>1293.6999999999978</c:v>
                </c:pt>
                <c:pt idx="408">
                  <c:v>1293.7999999999977</c:v>
                </c:pt>
                <c:pt idx="409">
                  <c:v>1293.8999999999978</c:v>
                </c:pt>
                <c:pt idx="410">
                  <c:v>1293.9999999999977</c:v>
                </c:pt>
                <c:pt idx="411">
                  <c:v>1294.0999999999976</c:v>
                </c:pt>
                <c:pt idx="412">
                  <c:v>1294.1999999999978</c:v>
                </c:pt>
                <c:pt idx="413">
                  <c:v>1294.2999999999977</c:v>
                </c:pt>
                <c:pt idx="414">
                  <c:v>1294.3999999999976</c:v>
                </c:pt>
                <c:pt idx="415">
                  <c:v>1294.4999999999975</c:v>
                </c:pt>
                <c:pt idx="416">
                  <c:v>1294.5999999999976</c:v>
                </c:pt>
                <c:pt idx="417">
                  <c:v>1294.6999999999975</c:v>
                </c:pt>
                <c:pt idx="418">
                  <c:v>1294.7999999999977</c:v>
                </c:pt>
                <c:pt idx="419">
                  <c:v>1294.8999999999976</c:v>
                </c:pt>
                <c:pt idx="420">
                  <c:v>1294.9999999999975</c:v>
                </c:pt>
                <c:pt idx="421">
                  <c:v>1295.0999999999976</c:v>
                </c:pt>
                <c:pt idx="422">
                  <c:v>1295.1999999999975</c:v>
                </c:pt>
                <c:pt idx="423">
                  <c:v>1295.2999999999977</c:v>
                </c:pt>
                <c:pt idx="424">
                  <c:v>1295.3999999999976</c:v>
                </c:pt>
                <c:pt idx="425">
                  <c:v>1295.4999999999975</c:v>
                </c:pt>
                <c:pt idx="426">
                  <c:v>1295.5999999999976</c:v>
                </c:pt>
                <c:pt idx="427">
                  <c:v>1295.6999999999975</c:v>
                </c:pt>
                <c:pt idx="428">
                  <c:v>1295.7999999999977</c:v>
                </c:pt>
                <c:pt idx="429">
                  <c:v>1295.8999999999976</c:v>
                </c:pt>
                <c:pt idx="430">
                  <c:v>1295.9999999999975</c:v>
                </c:pt>
                <c:pt idx="431">
                  <c:v>1296.0999999999976</c:v>
                </c:pt>
                <c:pt idx="432">
                  <c:v>1296.1999999999975</c:v>
                </c:pt>
                <c:pt idx="433">
                  <c:v>1296.2999999999975</c:v>
                </c:pt>
                <c:pt idx="434">
                  <c:v>1296.3999999999976</c:v>
                </c:pt>
                <c:pt idx="435">
                  <c:v>1296.4999999999975</c:v>
                </c:pt>
                <c:pt idx="436">
                  <c:v>1296.5999999999974</c:v>
                </c:pt>
                <c:pt idx="437">
                  <c:v>1296.6999999999975</c:v>
                </c:pt>
                <c:pt idx="438">
                  <c:v>1296.7999999999975</c:v>
                </c:pt>
                <c:pt idx="439">
                  <c:v>1296.8999999999976</c:v>
                </c:pt>
                <c:pt idx="440">
                  <c:v>1296.9999999999975</c:v>
                </c:pt>
                <c:pt idx="441">
                  <c:v>1297.0999999999974</c:v>
                </c:pt>
                <c:pt idx="442">
                  <c:v>1297.1999999999975</c:v>
                </c:pt>
                <c:pt idx="443">
                  <c:v>1297.2999999999975</c:v>
                </c:pt>
                <c:pt idx="444">
                  <c:v>1297.3999999999976</c:v>
                </c:pt>
                <c:pt idx="445">
                  <c:v>1297.4999999999975</c:v>
                </c:pt>
                <c:pt idx="446">
                  <c:v>1297.5999999999974</c:v>
                </c:pt>
                <c:pt idx="447">
                  <c:v>1297.6999999999975</c:v>
                </c:pt>
                <c:pt idx="448">
                  <c:v>1297.7999999999975</c:v>
                </c:pt>
                <c:pt idx="449">
                  <c:v>1297.8999999999974</c:v>
                </c:pt>
                <c:pt idx="450">
                  <c:v>1297.9999999999975</c:v>
                </c:pt>
                <c:pt idx="451">
                  <c:v>1298.0999999999974</c:v>
                </c:pt>
                <c:pt idx="452">
                  <c:v>1298.1999999999973</c:v>
                </c:pt>
                <c:pt idx="453">
                  <c:v>1298.2999999999975</c:v>
                </c:pt>
                <c:pt idx="454">
                  <c:v>1298.3999999999974</c:v>
                </c:pt>
                <c:pt idx="455">
                  <c:v>1298.4999999999975</c:v>
                </c:pt>
                <c:pt idx="456">
                  <c:v>1298.5999999999974</c:v>
                </c:pt>
                <c:pt idx="457">
                  <c:v>1298.6999999999973</c:v>
                </c:pt>
                <c:pt idx="458">
                  <c:v>1298.7999999999975</c:v>
                </c:pt>
                <c:pt idx="459">
                  <c:v>1298.8999999999974</c:v>
                </c:pt>
                <c:pt idx="460">
                  <c:v>1298.9999999999975</c:v>
                </c:pt>
                <c:pt idx="461">
                  <c:v>1299.0999999999974</c:v>
                </c:pt>
                <c:pt idx="462">
                  <c:v>1299.1999999999973</c:v>
                </c:pt>
                <c:pt idx="463">
                  <c:v>1299.2999999999975</c:v>
                </c:pt>
                <c:pt idx="464">
                  <c:v>1299.3999999999974</c:v>
                </c:pt>
                <c:pt idx="465">
                  <c:v>1299.4999999999975</c:v>
                </c:pt>
                <c:pt idx="466">
                  <c:v>1299.5999999999974</c:v>
                </c:pt>
                <c:pt idx="467">
                  <c:v>1299.6999999999973</c:v>
                </c:pt>
                <c:pt idx="468">
                  <c:v>1299.7999999999972</c:v>
                </c:pt>
                <c:pt idx="469">
                  <c:v>1299.8999999999974</c:v>
                </c:pt>
                <c:pt idx="470">
                  <c:v>1299.9999999999973</c:v>
                </c:pt>
                <c:pt idx="471">
                  <c:v>1300.0999999999974</c:v>
                </c:pt>
                <c:pt idx="472">
                  <c:v>1300.1999999999973</c:v>
                </c:pt>
                <c:pt idx="473">
                  <c:v>1300.2999999999972</c:v>
                </c:pt>
                <c:pt idx="474">
                  <c:v>1300.3999999999974</c:v>
                </c:pt>
                <c:pt idx="475">
                  <c:v>1300.4999999999973</c:v>
                </c:pt>
                <c:pt idx="476">
                  <c:v>1300.5999999999974</c:v>
                </c:pt>
                <c:pt idx="477">
                  <c:v>1300.6999999999973</c:v>
                </c:pt>
                <c:pt idx="478">
                  <c:v>1300.7999999999972</c:v>
                </c:pt>
                <c:pt idx="479">
                  <c:v>1300.8999999999974</c:v>
                </c:pt>
                <c:pt idx="480">
                  <c:v>1300.9999999999973</c:v>
                </c:pt>
                <c:pt idx="481">
                  <c:v>1301.0999999999974</c:v>
                </c:pt>
                <c:pt idx="482">
                  <c:v>1301.1999999999973</c:v>
                </c:pt>
                <c:pt idx="483">
                  <c:v>1301.2999999999972</c:v>
                </c:pt>
                <c:pt idx="484">
                  <c:v>1301.3999999999971</c:v>
                </c:pt>
                <c:pt idx="485">
                  <c:v>1301.4999999999973</c:v>
                </c:pt>
                <c:pt idx="486">
                  <c:v>1301.5999999999972</c:v>
                </c:pt>
                <c:pt idx="487">
                  <c:v>1301.6999999999971</c:v>
                </c:pt>
                <c:pt idx="488">
                  <c:v>1301.7999999999972</c:v>
                </c:pt>
                <c:pt idx="489">
                  <c:v>1301.8999999999971</c:v>
                </c:pt>
                <c:pt idx="490">
                  <c:v>1301.9999999999973</c:v>
                </c:pt>
                <c:pt idx="491">
                  <c:v>1302.0999999999972</c:v>
                </c:pt>
                <c:pt idx="492">
                  <c:v>1302.1999999999971</c:v>
                </c:pt>
                <c:pt idx="493">
                  <c:v>1302.2999999999972</c:v>
                </c:pt>
                <c:pt idx="494">
                  <c:v>1302.3999999999971</c:v>
                </c:pt>
                <c:pt idx="495">
                  <c:v>1302.4999999999973</c:v>
                </c:pt>
                <c:pt idx="496">
                  <c:v>1302.5999999999972</c:v>
                </c:pt>
                <c:pt idx="497">
                  <c:v>1302.6999999999971</c:v>
                </c:pt>
                <c:pt idx="498">
                  <c:v>1302.7999999999972</c:v>
                </c:pt>
                <c:pt idx="499">
                  <c:v>1302.8999999999971</c:v>
                </c:pt>
                <c:pt idx="500">
                  <c:v>1302.9999999999973</c:v>
                </c:pt>
                <c:pt idx="501">
                  <c:v>1303.0999999999972</c:v>
                </c:pt>
                <c:pt idx="502">
                  <c:v>1303.1999999999971</c:v>
                </c:pt>
                <c:pt idx="503">
                  <c:v>1303.299999999997</c:v>
                </c:pt>
                <c:pt idx="504">
                  <c:v>1303.3999999999971</c:v>
                </c:pt>
                <c:pt idx="505">
                  <c:v>1303.499999999997</c:v>
                </c:pt>
                <c:pt idx="506">
                  <c:v>1303.5999999999972</c:v>
                </c:pt>
                <c:pt idx="507">
                  <c:v>1303.6999999999971</c:v>
                </c:pt>
                <c:pt idx="508">
                  <c:v>1303.799999999997</c:v>
                </c:pt>
                <c:pt idx="509">
                  <c:v>1303.8999999999971</c:v>
                </c:pt>
                <c:pt idx="510">
                  <c:v>1303.999999999997</c:v>
                </c:pt>
                <c:pt idx="511">
                  <c:v>1304.0999999999972</c:v>
                </c:pt>
                <c:pt idx="512">
                  <c:v>1304.1999999999971</c:v>
                </c:pt>
                <c:pt idx="513">
                  <c:v>1304.299999999997</c:v>
                </c:pt>
                <c:pt idx="514">
                  <c:v>1304.3999999999971</c:v>
                </c:pt>
                <c:pt idx="515">
                  <c:v>1304.499999999997</c:v>
                </c:pt>
                <c:pt idx="516">
                  <c:v>1304.5999999999972</c:v>
                </c:pt>
                <c:pt idx="517">
                  <c:v>1304.6999999999971</c:v>
                </c:pt>
                <c:pt idx="518">
                  <c:v>1304.799999999997</c:v>
                </c:pt>
                <c:pt idx="519">
                  <c:v>1304.8999999999969</c:v>
                </c:pt>
                <c:pt idx="520">
                  <c:v>1304.999999999997</c:v>
                </c:pt>
                <c:pt idx="521">
                  <c:v>1305.099999999997</c:v>
                </c:pt>
                <c:pt idx="522">
                  <c:v>1305.1999999999971</c:v>
                </c:pt>
                <c:pt idx="523">
                  <c:v>1305.299999999997</c:v>
                </c:pt>
                <c:pt idx="524">
                  <c:v>1305.3999999999969</c:v>
                </c:pt>
                <c:pt idx="525">
                  <c:v>1305.499999999997</c:v>
                </c:pt>
                <c:pt idx="526">
                  <c:v>1305.599999999997</c:v>
                </c:pt>
                <c:pt idx="527">
                  <c:v>1305.6999999999971</c:v>
                </c:pt>
                <c:pt idx="528">
                  <c:v>1305.799999999997</c:v>
                </c:pt>
                <c:pt idx="529">
                  <c:v>1305.8999999999969</c:v>
                </c:pt>
                <c:pt idx="530">
                  <c:v>1305.999999999997</c:v>
                </c:pt>
                <c:pt idx="531">
                  <c:v>1306.099999999997</c:v>
                </c:pt>
                <c:pt idx="532">
                  <c:v>1306.1999999999971</c:v>
                </c:pt>
                <c:pt idx="533">
                  <c:v>1306.299999999997</c:v>
                </c:pt>
                <c:pt idx="534">
                  <c:v>1306.3999999999969</c:v>
                </c:pt>
                <c:pt idx="535">
                  <c:v>1306.499999999997</c:v>
                </c:pt>
                <c:pt idx="536">
                  <c:v>1306.599999999997</c:v>
                </c:pt>
                <c:pt idx="537">
                  <c:v>1306.6999999999969</c:v>
                </c:pt>
                <c:pt idx="538">
                  <c:v>1306.799999999997</c:v>
                </c:pt>
                <c:pt idx="539">
                  <c:v>1306.8999999999969</c:v>
                </c:pt>
                <c:pt idx="540">
                  <c:v>1306.9999999999968</c:v>
                </c:pt>
                <c:pt idx="541">
                  <c:v>1307.099999999997</c:v>
                </c:pt>
                <c:pt idx="542">
                  <c:v>1307.1999999999969</c:v>
                </c:pt>
                <c:pt idx="543">
                  <c:v>1307.299999999997</c:v>
                </c:pt>
                <c:pt idx="544">
                  <c:v>1307.3999999999969</c:v>
                </c:pt>
                <c:pt idx="545">
                  <c:v>1307.4999999999968</c:v>
                </c:pt>
                <c:pt idx="546">
                  <c:v>1307.599999999997</c:v>
                </c:pt>
                <c:pt idx="547">
                  <c:v>1307.6999999999969</c:v>
                </c:pt>
                <c:pt idx="548">
                  <c:v>1307.799999999997</c:v>
                </c:pt>
                <c:pt idx="549">
                  <c:v>1307.8999999999969</c:v>
                </c:pt>
                <c:pt idx="550">
                  <c:v>1307.9999999999968</c:v>
                </c:pt>
                <c:pt idx="551">
                  <c:v>1308.099999999997</c:v>
                </c:pt>
                <c:pt idx="552">
                  <c:v>1308.1999999999969</c:v>
                </c:pt>
                <c:pt idx="553">
                  <c:v>1308.299999999997</c:v>
                </c:pt>
                <c:pt idx="554">
                  <c:v>1308.3999999999969</c:v>
                </c:pt>
                <c:pt idx="555">
                  <c:v>1308.4999999999968</c:v>
                </c:pt>
                <c:pt idx="556">
                  <c:v>1308.5999999999967</c:v>
                </c:pt>
                <c:pt idx="557">
                  <c:v>1308.6999999999969</c:v>
                </c:pt>
                <c:pt idx="558">
                  <c:v>1308.7999999999968</c:v>
                </c:pt>
                <c:pt idx="559">
                  <c:v>1308.8999999999969</c:v>
                </c:pt>
                <c:pt idx="560">
                  <c:v>1308.9999999999968</c:v>
                </c:pt>
                <c:pt idx="561">
                  <c:v>1309.0999999999967</c:v>
                </c:pt>
                <c:pt idx="562">
                  <c:v>1309.1999999999969</c:v>
                </c:pt>
                <c:pt idx="563">
                  <c:v>1309.2999999999968</c:v>
                </c:pt>
                <c:pt idx="564">
                  <c:v>1309.3999999999969</c:v>
                </c:pt>
                <c:pt idx="565">
                  <c:v>1309.4999999999968</c:v>
                </c:pt>
                <c:pt idx="566">
                  <c:v>1309.5999999999967</c:v>
                </c:pt>
                <c:pt idx="567">
                  <c:v>1309.6999999999969</c:v>
                </c:pt>
                <c:pt idx="568">
                  <c:v>1309.7999999999968</c:v>
                </c:pt>
                <c:pt idx="569">
                  <c:v>1309.8999999999969</c:v>
                </c:pt>
                <c:pt idx="570">
                  <c:v>1309.9999999999968</c:v>
                </c:pt>
                <c:pt idx="571">
                  <c:v>1310.0999999999967</c:v>
                </c:pt>
                <c:pt idx="572">
                  <c:v>1310.1999999999966</c:v>
                </c:pt>
                <c:pt idx="573">
                  <c:v>1310.2999999999968</c:v>
                </c:pt>
                <c:pt idx="574">
                  <c:v>1310.3999999999967</c:v>
                </c:pt>
                <c:pt idx="575">
                  <c:v>1310.4999999999968</c:v>
                </c:pt>
                <c:pt idx="576">
                  <c:v>1310.5999999999967</c:v>
                </c:pt>
                <c:pt idx="577">
                  <c:v>1310.6999999999966</c:v>
                </c:pt>
                <c:pt idx="578">
                  <c:v>1310.7999999999968</c:v>
                </c:pt>
                <c:pt idx="579">
                  <c:v>1310.8999999999967</c:v>
                </c:pt>
                <c:pt idx="580">
                  <c:v>1310.9999999999968</c:v>
                </c:pt>
                <c:pt idx="581">
                  <c:v>1311.0999999999967</c:v>
                </c:pt>
                <c:pt idx="582">
                  <c:v>1311.1999999999966</c:v>
                </c:pt>
                <c:pt idx="583">
                  <c:v>1311.2999999999968</c:v>
                </c:pt>
                <c:pt idx="584">
                  <c:v>1311.3999999999967</c:v>
                </c:pt>
                <c:pt idx="585">
                  <c:v>1311.4999999999968</c:v>
                </c:pt>
                <c:pt idx="586">
                  <c:v>1311.5999999999967</c:v>
                </c:pt>
                <c:pt idx="587">
                  <c:v>1311.6999999999966</c:v>
                </c:pt>
                <c:pt idx="588">
                  <c:v>1311.7999999999968</c:v>
                </c:pt>
                <c:pt idx="589">
                  <c:v>1311.8999999999967</c:v>
                </c:pt>
                <c:pt idx="590">
                  <c:v>1311.9999999999966</c:v>
                </c:pt>
                <c:pt idx="591">
                  <c:v>1312.0999999999965</c:v>
                </c:pt>
                <c:pt idx="592">
                  <c:v>1312.1999999999966</c:v>
                </c:pt>
                <c:pt idx="593">
                  <c:v>1312.2999999999965</c:v>
                </c:pt>
                <c:pt idx="594">
                  <c:v>1312.3999999999967</c:v>
                </c:pt>
                <c:pt idx="595">
                  <c:v>1312.4999999999966</c:v>
                </c:pt>
                <c:pt idx="596">
                  <c:v>1312.5999999999965</c:v>
                </c:pt>
                <c:pt idx="597">
                  <c:v>1312.6999999999966</c:v>
                </c:pt>
                <c:pt idx="598">
                  <c:v>1312.7999999999965</c:v>
                </c:pt>
                <c:pt idx="599">
                  <c:v>1312.8999999999967</c:v>
                </c:pt>
                <c:pt idx="600">
                  <c:v>1312.9999999999966</c:v>
                </c:pt>
                <c:pt idx="601">
                  <c:v>1313.0999999999965</c:v>
                </c:pt>
                <c:pt idx="602">
                  <c:v>1313.1999999999966</c:v>
                </c:pt>
                <c:pt idx="603">
                  <c:v>1313.2999999999965</c:v>
                </c:pt>
                <c:pt idx="604">
                  <c:v>1313.3999999999967</c:v>
                </c:pt>
                <c:pt idx="605">
                  <c:v>1313.4999999999966</c:v>
                </c:pt>
                <c:pt idx="606">
                  <c:v>1313.5999999999965</c:v>
                </c:pt>
                <c:pt idx="607">
                  <c:v>1313.6999999999964</c:v>
                </c:pt>
                <c:pt idx="608">
                  <c:v>1313.7999999999965</c:v>
                </c:pt>
                <c:pt idx="609">
                  <c:v>1313.8999999999965</c:v>
                </c:pt>
                <c:pt idx="610">
                  <c:v>1313.9999999999966</c:v>
                </c:pt>
                <c:pt idx="611">
                  <c:v>1314.0999999999965</c:v>
                </c:pt>
                <c:pt idx="612">
                  <c:v>1314.1999999999964</c:v>
                </c:pt>
                <c:pt idx="613">
                  <c:v>1314.2999999999965</c:v>
                </c:pt>
                <c:pt idx="614">
                  <c:v>1314.3999999999965</c:v>
                </c:pt>
                <c:pt idx="615">
                  <c:v>1314.4999999999966</c:v>
                </c:pt>
                <c:pt idx="616">
                  <c:v>1314.5999999999965</c:v>
                </c:pt>
                <c:pt idx="617">
                  <c:v>1314.6999999999964</c:v>
                </c:pt>
                <c:pt idx="618">
                  <c:v>1314.7999999999965</c:v>
                </c:pt>
                <c:pt idx="619">
                  <c:v>1314.8999999999965</c:v>
                </c:pt>
                <c:pt idx="620">
                  <c:v>1314.9999999999966</c:v>
                </c:pt>
                <c:pt idx="621">
                  <c:v>1315.0999999999965</c:v>
                </c:pt>
                <c:pt idx="622">
                  <c:v>1315.1999999999964</c:v>
                </c:pt>
                <c:pt idx="623">
                  <c:v>1315.2999999999965</c:v>
                </c:pt>
                <c:pt idx="624">
                  <c:v>1315.3999999999965</c:v>
                </c:pt>
                <c:pt idx="625">
                  <c:v>1315.4999999999964</c:v>
                </c:pt>
                <c:pt idx="626">
                  <c:v>1315.5999999999965</c:v>
                </c:pt>
                <c:pt idx="627">
                  <c:v>1315.6999999999964</c:v>
                </c:pt>
                <c:pt idx="628">
                  <c:v>1315.7999999999963</c:v>
                </c:pt>
                <c:pt idx="629">
                  <c:v>1315.8999999999965</c:v>
                </c:pt>
                <c:pt idx="630">
                  <c:v>1315.9999999999964</c:v>
                </c:pt>
                <c:pt idx="631">
                  <c:v>1316.0999999999965</c:v>
                </c:pt>
                <c:pt idx="632">
                  <c:v>1316.1999999999964</c:v>
                </c:pt>
                <c:pt idx="633">
                  <c:v>1316.2999999999963</c:v>
                </c:pt>
                <c:pt idx="634">
                  <c:v>1316.3999999999965</c:v>
                </c:pt>
                <c:pt idx="635">
                  <c:v>1316.4999999999964</c:v>
                </c:pt>
                <c:pt idx="636">
                  <c:v>1316.5999999999965</c:v>
                </c:pt>
                <c:pt idx="637">
                  <c:v>1316.6999999999964</c:v>
                </c:pt>
                <c:pt idx="638">
                  <c:v>1316.7999999999963</c:v>
                </c:pt>
                <c:pt idx="639">
                  <c:v>1316.8999999999965</c:v>
                </c:pt>
                <c:pt idx="640">
                  <c:v>1316.9999999999964</c:v>
                </c:pt>
                <c:pt idx="641">
                  <c:v>1317.0999999999965</c:v>
                </c:pt>
                <c:pt idx="642">
                  <c:v>1317.1999999999964</c:v>
                </c:pt>
                <c:pt idx="643">
                  <c:v>1317.2999999999963</c:v>
                </c:pt>
                <c:pt idx="644">
                  <c:v>1317.3999999999962</c:v>
                </c:pt>
                <c:pt idx="645">
                  <c:v>1317.4999999999964</c:v>
                </c:pt>
                <c:pt idx="646">
                  <c:v>1317.5999999999963</c:v>
                </c:pt>
                <c:pt idx="647">
                  <c:v>1317.6999999999964</c:v>
                </c:pt>
                <c:pt idx="648">
                  <c:v>1317.7999999999963</c:v>
                </c:pt>
                <c:pt idx="649">
                  <c:v>1317.8999999999962</c:v>
                </c:pt>
                <c:pt idx="650">
                  <c:v>1317.9999999999964</c:v>
                </c:pt>
                <c:pt idx="651">
                  <c:v>1318.0999999999963</c:v>
                </c:pt>
                <c:pt idx="652">
                  <c:v>1318.1999999999964</c:v>
                </c:pt>
                <c:pt idx="653">
                  <c:v>1318.2999999999963</c:v>
                </c:pt>
                <c:pt idx="654">
                  <c:v>1318.3999999999962</c:v>
                </c:pt>
                <c:pt idx="655">
                  <c:v>1318.4999999999964</c:v>
                </c:pt>
                <c:pt idx="656">
                  <c:v>1318.5999999999963</c:v>
                </c:pt>
                <c:pt idx="657">
                  <c:v>1318.6999999999964</c:v>
                </c:pt>
                <c:pt idx="658">
                  <c:v>1318.7999999999963</c:v>
                </c:pt>
                <c:pt idx="659">
                  <c:v>1318.8999999999962</c:v>
                </c:pt>
                <c:pt idx="660">
                  <c:v>1318.9999999999961</c:v>
                </c:pt>
                <c:pt idx="661">
                  <c:v>1319.0999999999963</c:v>
                </c:pt>
                <c:pt idx="662">
                  <c:v>1319.1999999999962</c:v>
                </c:pt>
                <c:pt idx="663">
                  <c:v>1319.2999999999961</c:v>
                </c:pt>
                <c:pt idx="664">
                  <c:v>1319.3999999999962</c:v>
                </c:pt>
                <c:pt idx="665">
                  <c:v>1319.4999999999961</c:v>
                </c:pt>
                <c:pt idx="666">
                  <c:v>1319.5999999999963</c:v>
                </c:pt>
                <c:pt idx="667">
                  <c:v>1319.6999999999962</c:v>
                </c:pt>
                <c:pt idx="668">
                  <c:v>1319.7999999999961</c:v>
                </c:pt>
                <c:pt idx="669">
                  <c:v>1319.8999999999962</c:v>
                </c:pt>
                <c:pt idx="670">
                  <c:v>1319.9999999999961</c:v>
                </c:pt>
                <c:pt idx="671">
                  <c:v>1320.0999999999963</c:v>
                </c:pt>
                <c:pt idx="672">
                  <c:v>1320.1999999999962</c:v>
                </c:pt>
                <c:pt idx="673">
                  <c:v>1320.2999999999961</c:v>
                </c:pt>
                <c:pt idx="674">
                  <c:v>1320.3999999999962</c:v>
                </c:pt>
                <c:pt idx="675">
                  <c:v>1320.4999999999961</c:v>
                </c:pt>
                <c:pt idx="676">
                  <c:v>1320.5999999999963</c:v>
                </c:pt>
                <c:pt idx="677">
                  <c:v>1320.6999999999962</c:v>
                </c:pt>
                <c:pt idx="678">
                  <c:v>1320.7999999999961</c:v>
                </c:pt>
                <c:pt idx="679">
                  <c:v>1320.899999999996</c:v>
                </c:pt>
                <c:pt idx="680">
                  <c:v>1320.9999999999961</c:v>
                </c:pt>
                <c:pt idx="681">
                  <c:v>1321.099999999996</c:v>
                </c:pt>
                <c:pt idx="682">
                  <c:v>1321.1999999999962</c:v>
                </c:pt>
                <c:pt idx="683">
                  <c:v>1321.2999999999961</c:v>
                </c:pt>
                <c:pt idx="684">
                  <c:v>1321.399999999996</c:v>
                </c:pt>
                <c:pt idx="685">
                  <c:v>1321.4999999999961</c:v>
                </c:pt>
                <c:pt idx="686">
                  <c:v>1321.599999999996</c:v>
                </c:pt>
                <c:pt idx="687">
                  <c:v>1321.6999999999962</c:v>
                </c:pt>
                <c:pt idx="688">
                  <c:v>1321.7999999999961</c:v>
                </c:pt>
                <c:pt idx="689">
                  <c:v>1321.899999999996</c:v>
                </c:pt>
                <c:pt idx="690">
                  <c:v>1321.9999999999961</c:v>
                </c:pt>
                <c:pt idx="691">
                  <c:v>1322.099999999996</c:v>
                </c:pt>
                <c:pt idx="692">
                  <c:v>1322.1999999999962</c:v>
                </c:pt>
                <c:pt idx="693">
                  <c:v>1322.2999999999961</c:v>
                </c:pt>
                <c:pt idx="694">
                  <c:v>1322.399999999996</c:v>
                </c:pt>
                <c:pt idx="695">
                  <c:v>1322.4999999999959</c:v>
                </c:pt>
                <c:pt idx="696">
                  <c:v>1322.599999999996</c:v>
                </c:pt>
                <c:pt idx="697">
                  <c:v>1322.699999999996</c:v>
                </c:pt>
                <c:pt idx="698">
                  <c:v>1322.7999999999961</c:v>
                </c:pt>
                <c:pt idx="699">
                  <c:v>1322.899999999996</c:v>
                </c:pt>
                <c:pt idx="700">
                  <c:v>1322.9999999999959</c:v>
                </c:pt>
                <c:pt idx="701">
                  <c:v>1323.099999999996</c:v>
                </c:pt>
                <c:pt idx="702">
                  <c:v>1323.199999999996</c:v>
                </c:pt>
                <c:pt idx="703">
                  <c:v>1323.2999999999961</c:v>
                </c:pt>
                <c:pt idx="704">
                  <c:v>1323.399999999996</c:v>
                </c:pt>
                <c:pt idx="705">
                  <c:v>1323.4999999999959</c:v>
                </c:pt>
                <c:pt idx="706">
                  <c:v>1323.599999999996</c:v>
                </c:pt>
                <c:pt idx="707">
                  <c:v>1323.699999999996</c:v>
                </c:pt>
                <c:pt idx="708">
                  <c:v>1323.7999999999961</c:v>
                </c:pt>
                <c:pt idx="709">
                  <c:v>1323.899999999996</c:v>
                </c:pt>
                <c:pt idx="710">
                  <c:v>1323.9999999999959</c:v>
                </c:pt>
                <c:pt idx="711">
                  <c:v>1324.099999999996</c:v>
                </c:pt>
                <c:pt idx="712">
                  <c:v>1324.199999999996</c:v>
                </c:pt>
                <c:pt idx="713">
                  <c:v>1324.2999999999959</c:v>
                </c:pt>
                <c:pt idx="714">
                  <c:v>1324.399999999996</c:v>
                </c:pt>
                <c:pt idx="715">
                  <c:v>1324.4999999999959</c:v>
                </c:pt>
                <c:pt idx="716">
                  <c:v>1324.5999999999958</c:v>
                </c:pt>
                <c:pt idx="717">
                  <c:v>1324.699999999996</c:v>
                </c:pt>
                <c:pt idx="718">
                  <c:v>1324.7999999999959</c:v>
                </c:pt>
                <c:pt idx="719">
                  <c:v>1324.899999999996</c:v>
                </c:pt>
                <c:pt idx="720">
                  <c:v>1324.9999999999959</c:v>
                </c:pt>
                <c:pt idx="721">
                  <c:v>1325.0999999999958</c:v>
                </c:pt>
                <c:pt idx="722">
                  <c:v>1325.199999999996</c:v>
                </c:pt>
                <c:pt idx="723">
                  <c:v>1325.2999999999959</c:v>
                </c:pt>
                <c:pt idx="724">
                  <c:v>1325.399999999996</c:v>
                </c:pt>
                <c:pt idx="725">
                  <c:v>1325.4999999999959</c:v>
                </c:pt>
                <c:pt idx="726">
                  <c:v>1325.5999999999958</c:v>
                </c:pt>
                <c:pt idx="727">
                  <c:v>1325.699999999996</c:v>
                </c:pt>
                <c:pt idx="728">
                  <c:v>1325.7999999999959</c:v>
                </c:pt>
                <c:pt idx="729">
                  <c:v>1325.899999999996</c:v>
                </c:pt>
                <c:pt idx="730">
                  <c:v>1325.9999999999959</c:v>
                </c:pt>
                <c:pt idx="731">
                  <c:v>1326.0999999999958</c:v>
                </c:pt>
                <c:pt idx="732">
                  <c:v>1326.1999999999957</c:v>
                </c:pt>
                <c:pt idx="733">
                  <c:v>1326.2999999999959</c:v>
                </c:pt>
                <c:pt idx="734">
                  <c:v>1326.3999999999958</c:v>
                </c:pt>
                <c:pt idx="735">
                  <c:v>1326.4999999999959</c:v>
                </c:pt>
                <c:pt idx="736">
                  <c:v>1326.5999999999958</c:v>
                </c:pt>
                <c:pt idx="737">
                  <c:v>1326.6999999999957</c:v>
                </c:pt>
                <c:pt idx="738">
                  <c:v>1326.7999999999959</c:v>
                </c:pt>
                <c:pt idx="739">
                  <c:v>1326.8999999999958</c:v>
                </c:pt>
                <c:pt idx="740">
                  <c:v>1326.9999999999959</c:v>
                </c:pt>
                <c:pt idx="741">
                  <c:v>1327.0999999999958</c:v>
                </c:pt>
                <c:pt idx="742">
                  <c:v>1327.1999999999957</c:v>
                </c:pt>
                <c:pt idx="743">
                  <c:v>1327.2999999999959</c:v>
                </c:pt>
                <c:pt idx="744">
                  <c:v>1327.3999999999958</c:v>
                </c:pt>
                <c:pt idx="745">
                  <c:v>1327.4999999999959</c:v>
                </c:pt>
                <c:pt idx="746">
                  <c:v>1327.5999999999958</c:v>
                </c:pt>
                <c:pt idx="747">
                  <c:v>1327.6999999999957</c:v>
                </c:pt>
                <c:pt idx="748">
                  <c:v>1327.7999999999956</c:v>
                </c:pt>
                <c:pt idx="749">
                  <c:v>1327.8999999999958</c:v>
                </c:pt>
                <c:pt idx="750">
                  <c:v>1327.9999999999957</c:v>
                </c:pt>
                <c:pt idx="751">
                  <c:v>1328.0999999999956</c:v>
                </c:pt>
                <c:pt idx="752">
                  <c:v>1328.1999999999957</c:v>
                </c:pt>
                <c:pt idx="753">
                  <c:v>1328.2999999999956</c:v>
                </c:pt>
                <c:pt idx="754">
                  <c:v>1328.3999999999958</c:v>
                </c:pt>
                <c:pt idx="755">
                  <c:v>1328.4999999999957</c:v>
                </c:pt>
                <c:pt idx="756">
                  <c:v>1328.5999999999956</c:v>
                </c:pt>
                <c:pt idx="757">
                  <c:v>1328.6999999999957</c:v>
                </c:pt>
                <c:pt idx="758">
                  <c:v>1328.7999999999956</c:v>
                </c:pt>
                <c:pt idx="759">
                  <c:v>1328.8999999999958</c:v>
                </c:pt>
                <c:pt idx="760">
                  <c:v>1328.9999999999957</c:v>
                </c:pt>
                <c:pt idx="761">
                  <c:v>1329.0999999999956</c:v>
                </c:pt>
                <c:pt idx="762">
                  <c:v>1329.1999999999957</c:v>
                </c:pt>
                <c:pt idx="763">
                  <c:v>1329.2999999999956</c:v>
                </c:pt>
                <c:pt idx="764">
                  <c:v>1329.3999999999958</c:v>
                </c:pt>
                <c:pt idx="765">
                  <c:v>1329.4999999999957</c:v>
                </c:pt>
                <c:pt idx="766">
                  <c:v>1329.5999999999956</c:v>
                </c:pt>
                <c:pt idx="767">
                  <c:v>1329.6999999999955</c:v>
                </c:pt>
                <c:pt idx="768">
                  <c:v>1329.7999999999956</c:v>
                </c:pt>
                <c:pt idx="769">
                  <c:v>1329.8999999999955</c:v>
                </c:pt>
                <c:pt idx="770">
                  <c:v>1329.9999999999957</c:v>
                </c:pt>
                <c:pt idx="771">
                  <c:v>1330.0999999999956</c:v>
                </c:pt>
                <c:pt idx="772">
                  <c:v>1330.1999999999955</c:v>
                </c:pt>
                <c:pt idx="773">
                  <c:v>1330.2999999999956</c:v>
                </c:pt>
                <c:pt idx="774">
                  <c:v>1330.3999999999955</c:v>
                </c:pt>
                <c:pt idx="775">
                  <c:v>1330.4999999999957</c:v>
                </c:pt>
                <c:pt idx="776">
                  <c:v>1330.5999999999956</c:v>
                </c:pt>
                <c:pt idx="777">
                  <c:v>1330.6999999999955</c:v>
                </c:pt>
                <c:pt idx="778">
                  <c:v>1330.7999999999956</c:v>
                </c:pt>
                <c:pt idx="779">
                  <c:v>1330.8999999999955</c:v>
                </c:pt>
                <c:pt idx="780">
                  <c:v>1330.9999999999957</c:v>
                </c:pt>
                <c:pt idx="781">
                  <c:v>1331.0999999999956</c:v>
                </c:pt>
                <c:pt idx="782">
                  <c:v>1331.1999999999955</c:v>
                </c:pt>
                <c:pt idx="783">
                  <c:v>1331.2999999999954</c:v>
                </c:pt>
                <c:pt idx="784">
                  <c:v>1331.3999999999955</c:v>
                </c:pt>
                <c:pt idx="785">
                  <c:v>1331.4999999999955</c:v>
                </c:pt>
                <c:pt idx="786">
                  <c:v>1331.5999999999956</c:v>
                </c:pt>
                <c:pt idx="787">
                  <c:v>1331.6999999999955</c:v>
                </c:pt>
                <c:pt idx="788">
                  <c:v>1331.7999999999954</c:v>
                </c:pt>
                <c:pt idx="789">
                  <c:v>1331.8999999999955</c:v>
                </c:pt>
                <c:pt idx="790">
                  <c:v>1331.9999999999955</c:v>
                </c:pt>
                <c:pt idx="791">
                  <c:v>1332.0999999999956</c:v>
                </c:pt>
                <c:pt idx="792">
                  <c:v>1332.1999999999955</c:v>
                </c:pt>
                <c:pt idx="793">
                  <c:v>1332.2999999999954</c:v>
                </c:pt>
                <c:pt idx="794">
                  <c:v>1332.3999999999955</c:v>
                </c:pt>
                <c:pt idx="795">
                  <c:v>1332.4999999999955</c:v>
                </c:pt>
                <c:pt idx="796">
                  <c:v>1332.5999999999956</c:v>
                </c:pt>
                <c:pt idx="797">
                  <c:v>1332.6999999999955</c:v>
                </c:pt>
                <c:pt idx="798">
                  <c:v>1332.7999999999954</c:v>
                </c:pt>
                <c:pt idx="799">
                  <c:v>1332.8999999999955</c:v>
                </c:pt>
                <c:pt idx="800">
                  <c:v>1332.9999999999955</c:v>
                </c:pt>
                <c:pt idx="801">
                  <c:v>1333.0999999999954</c:v>
                </c:pt>
                <c:pt idx="802">
                  <c:v>1333.1999999999955</c:v>
                </c:pt>
                <c:pt idx="803">
                  <c:v>1333.2999999999954</c:v>
                </c:pt>
                <c:pt idx="804">
                  <c:v>1333.3999999999953</c:v>
                </c:pt>
                <c:pt idx="805">
                  <c:v>1333.4999999999955</c:v>
                </c:pt>
                <c:pt idx="806">
                  <c:v>1333.5999999999954</c:v>
                </c:pt>
                <c:pt idx="807">
                  <c:v>1333.6999999999955</c:v>
                </c:pt>
                <c:pt idx="808">
                  <c:v>1333.7999999999954</c:v>
                </c:pt>
                <c:pt idx="809">
                  <c:v>1333.8999999999953</c:v>
                </c:pt>
                <c:pt idx="810">
                  <c:v>1333.9999999999955</c:v>
                </c:pt>
                <c:pt idx="811">
                  <c:v>1334.0999999999954</c:v>
                </c:pt>
                <c:pt idx="812">
                  <c:v>1334.1999999999955</c:v>
                </c:pt>
                <c:pt idx="813">
                  <c:v>1334.2999999999954</c:v>
                </c:pt>
                <c:pt idx="814">
                  <c:v>1334.3999999999953</c:v>
                </c:pt>
                <c:pt idx="815">
                  <c:v>1334.4999999999955</c:v>
                </c:pt>
                <c:pt idx="816">
                  <c:v>1334.5999999999954</c:v>
                </c:pt>
                <c:pt idx="817">
                  <c:v>1334.6999999999955</c:v>
                </c:pt>
                <c:pt idx="818">
                  <c:v>1334.7999999999954</c:v>
                </c:pt>
                <c:pt idx="819">
                  <c:v>1334.8999999999953</c:v>
                </c:pt>
                <c:pt idx="820">
                  <c:v>1334.9999999999952</c:v>
                </c:pt>
                <c:pt idx="821">
                  <c:v>1335.0999999999954</c:v>
                </c:pt>
                <c:pt idx="822">
                  <c:v>1335.1999999999953</c:v>
                </c:pt>
                <c:pt idx="823">
                  <c:v>1335.2999999999954</c:v>
                </c:pt>
                <c:pt idx="824">
                  <c:v>1335.3999999999953</c:v>
                </c:pt>
                <c:pt idx="825">
                  <c:v>1335.4999999999952</c:v>
                </c:pt>
                <c:pt idx="826">
                  <c:v>1335.5999999999954</c:v>
                </c:pt>
                <c:pt idx="827">
                  <c:v>1335.6999999999953</c:v>
                </c:pt>
                <c:pt idx="828">
                  <c:v>1335.7999999999954</c:v>
                </c:pt>
                <c:pt idx="829">
                  <c:v>1335.8999999999953</c:v>
                </c:pt>
                <c:pt idx="830">
                  <c:v>1335.9999999999952</c:v>
                </c:pt>
                <c:pt idx="831">
                  <c:v>1336.0999999999954</c:v>
                </c:pt>
                <c:pt idx="832">
                  <c:v>1336.1999999999953</c:v>
                </c:pt>
                <c:pt idx="833">
                  <c:v>1336.2999999999954</c:v>
                </c:pt>
                <c:pt idx="834">
                  <c:v>1336.3999999999953</c:v>
                </c:pt>
                <c:pt idx="835">
                  <c:v>1336.4999999999952</c:v>
                </c:pt>
                <c:pt idx="836">
                  <c:v>1336.5999999999951</c:v>
                </c:pt>
                <c:pt idx="837">
                  <c:v>1336.6999999999953</c:v>
                </c:pt>
                <c:pt idx="838">
                  <c:v>1336.7999999999952</c:v>
                </c:pt>
                <c:pt idx="839">
                  <c:v>1336.8999999999951</c:v>
                </c:pt>
                <c:pt idx="840">
                  <c:v>1336.9999999999952</c:v>
                </c:pt>
                <c:pt idx="841">
                  <c:v>1337.0999999999951</c:v>
                </c:pt>
                <c:pt idx="842">
                  <c:v>1337.1999999999953</c:v>
                </c:pt>
                <c:pt idx="843">
                  <c:v>1337.2999999999952</c:v>
                </c:pt>
                <c:pt idx="844">
                  <c:v>1337.3999999999951</c:v>
                </c:pt>
                <c:pt idx="845">
                  <c:v>1337.4999999999952</c:v>
                </c:pt>
                <c:pt idx="846">
                  <c:v>1337.5999999999951</c:v>
                </c:pt>
                <c:pt idx="847">
                  <c:v>1337.6999999999953</c:v>
                </c:pt>
                <c:pt idx="848">
                  <c:v>1337.7999999999952</c:v>
                </c:pt>
                <c:pt idx="849">
                  <c:v>1337.8999999999951</c:v>
                </c:pt>
                <c:pt idx="850">
                  <c:v>1337.9999999999952</c:v>
                </c:pt>
                <c:pt idx="851">
                  <c:v>1338.0999999999951</c:v>
                </c:pt>
                <c:pt idx="852">
                  <c:v>1338.1999999999953</c:v>
                </c:pt>
                <c:pt idx="853">
                  <c:v>1338.2999999999952</c:v>
                </c:pt>
                <c:pt idx="854">
                  <c:v>1338.3999999999951</c:v>
                </c:pt>
                <c:pt idx="855">
                  <c:v>1338.499999999995</c:v>
                </c:pt>
                <c:pt idx="856">
                  <c:v>1338.5999999999951</c:v>
                </c:pt>
                <c:pt idx="857">
                  <c:v>1338.699999999995</c:v>
                </c:pt>
                <c:pt idx="858">
                  <c:v>1338.7999999999952</c:v>
                </c:pt>
                <c:pt idx="859">
                  <c:v>1338.8999999999951</c:v>
                </c:pt>
                <c:pt idx="860">
                  <c:v>1338.999999999995</c:v>
                </c:pt>
                <c:pt idx="861">
                  <c:v>1339.0999999999951</c:v>
                </c:pt>
                <c:pt idx="862">
                  <c:v>1339.199999999995</c:v>
                </c:pt>
                <c:pt idx="863">
                  <c:v>1339.2999999999952</c:v>
                </c:pt>
                <c:pt idx="864">
                  <c:v>1339.3999999999951</c:v>
                </c:pt>
                <c:pt idx="865">
                  <c:v>1339.499999999995</c:v>
                </c:pt>
                <c:pt idx="866">
                  <c:v>1339.5999999999951</c:v>
                </c:pt>
                <c:pt idx="867">
                  <c:v>1339.699999999995</c:v>
                </c:pt>
                <c:pt idx="868">
                  <c:v>1339.7999999999952</c:v>
                </c:pt>
                <c:pt idx="869">
                  <c:v>1339.8999999999951</c:v>
                </c:pt>
                <c:pt idx="870">
                  <c:v>1339.999999999995</c:v>
                </c:pt>
                <c:pt idx="871">
                  <c:v>1340.0999999999949</c:v>
                </c:pt>
                <c:pt idx="872">
                  <c:v>1340.199999999995</c:v>
                </c:pt>
                <c:pt idx="873">
                  <c:v>1340.299999999995</c:v>
                </c:pt>
                <c:pt idx="874">
                  <c:v>1340.3999999999951</c:v>
                </c:pt>
                <c:pt idx="875">
                  <c:v>1340.499999999995</c:v>
                </c:pt>
                <c:pt idx="876">
                  <c:v>1340.5999999999949</c:v>
                </c:pt>
                <c:pt idx="877">
                  <c:v>1340.699999999995</c:v>
                </c:pt>
                <c:pt idx="878">
                  <c:v>1340.799999999995</c:v>
                </c:pt>
                <c:pt idx="879">
                  <c:v>1340.8999999999951</c:v>
                </c:pt>
                <c:pt idx="880">
                  <c:v>1340.999999999995</c:v>
                </c:pt>
                <c:pt idx="881">
                  <c:v>1341.0999999999949</c:v>
                </c:pt>
                <c:pt idx="882">
                  <c:v>1341.199999999995</c:v>
                </c:pt>
                <c:pt idx="883">
                  <c:v>1341.299999999995</c:v>
                </c:pt>
                <c:pt idx="884">
                  <c:v>1341.3999999999951</c:v>
                </c:pt>
                <c:pt idx="885">
                  <c:v>1341.499999999995</c:v>
                </c:pt>
                <c:pt idx="886">
                  <c:v>1341.5999999999949</c:v>
                </c:pt>
                <c:pt idx="887">
                  <c:v>1341.699999999995</c:v>
                </c:pt>
                <c:pt idx="888">
                  <c:v>1341.799999999995</c:v>
                </c:pt>
                <c:pt idx="889">
                  <c:v>1341.8999999999949</c:v>
                </c:pt>
                <c:pt idx="890">
                  <c:v>1341.999999999995</c:v>
                </c:pt>
                <c:pt idx="891">
                  <c:v>1342.0999999999949</c:v>
                </c:pt>
                <c:pt idx="892">
                  <c:v>1342.1999999999948</c:v>
                </c:pt>
                <c:pt idx="893">
                  <c:v>1342.299999999995</c:v>
                </c:pt>
                <c:pt idx="894">
                  <c:v>1342.3999999999949</c:v>
                </c:pt>
                <c:pt idx="895">
                  <c:v>1342.499999999995</c:v>
                </c:pt>
                <c:pt idx="896">
                  <c:v>1342.5999999999949</c:v>
                </c:pt>
                <c:pt idx="897">
                  <c:v>1342.6999999999948</c:v>
                </c:pt>
                <c:pt idx="898">
                  <c:v>1342.799999999995</c:v>
                </c:pt>
                <c:pt idx="899">
                  <c:v>1342.8999999999949</c:v>
                </c:pt>
                <c:pt idx="900">
                  <c:v>1342.999999999995</c:v>
                </c:pt>
                <c:pt idx="901">
                  <c:v>1343.0999999999949</c:v>
                </c:pt>
                <c:pt idx="902">
                  <c:v>1343.1999999999948</c:v>
                </c:pt>
                <c:pt idx="903">
                  <c:v>1343.299999999995</c:v>
                </c:pt>
                <c:pt idx="904">
                  <c:v>1343.3999999999949</c:v>
                </c:pt>
                <c:pt idx="905">
                  <c:v>1343.499999999995</c:v>
                </c:pt>
                <c:pt idx="906">
                  <c:v>1343.5999999999947</c:v>
                </c:pt>
                <c:pt idx="907">
                  <c:v>1343.6999999999948</c:v>
                </c:pt>
                <c:pt idx="908">
                  <c:v>1343.7999999999947</c:v>
                </c:pt>
                <c:pt idx="909">
                  <c:v>1343.8999999999949</c:v>
                </c:pt>
                <c:pt idx="910">
                  <c:v>1343.9999999999948</c:v>
                </c:pt>
                <c:pt idx="911">
                  <c:v>1344.0999999999947</c:v>
                </c:pt>
                <c:pt idx="912">
                  <c:v>1344.1999999999948</c:v>
                </c:pt>
                <c:pt idx="913">
                  <c:v>1344.2999999999947</c:v>
                </c:pt>
                <c:pt idx="914">
                  <c:v>1344.3999999999949</c:v>
                </c:pt>
                <c:pt idx="915">
                  <c:v>1344.4999999999948</c:v>
                </c:pt>
                <c:pt idx="916">
                  <c:v>1344.5999999999947</c:v>
                </c:pt>
                <c:pt idx="917">
                  <c:v>1344.6999999999948</c:v>
                </c:pt>
                <c:pt idx="918">
                  <c:v>1344.7999999999947</c:v>
                </c:pt>
                <c:pt idx="919">
                  <c:v>1344.8999999999949</c:v>
                </c:pt>
                <c:pt idx="920">
                  <c:v>1344.9999999999948</c:v>
                </c:pt>
                <c:pt idx="921">
                  <c:v>1345.0999999999947</c:v>
                </c:pt>
                <c:pt idx="922">
                  <c:v>1345.1999999999948</c:v>
                </c:pt>
                <c:pt idx="923">
                  <c:v>1345.2999999999947</c:v>
                </c:pt>
                <c:pt idx="924">
                  <c:v>1345.3999999999946</c:v>
                </c:pt>
                <c:pt idx="925">
                  <c:v>1345.4999999999948</c:v>
                </c:pt>
                <c:pt idx="926">
                  <c:v>1345.5999999999947</c:v>
                </c:pt>
                <c:pt idx="927">
                  <c:v>1345.6999999999946</c:v>
                </c:pt>
                <c:pt idx="928">
                  <c:v>1345.7999999999947</c:v>
                </c:pt>
                <c:pt idx="929">
                  <c:v>1345.8999999999946</c:v>
                </c:pt>
                <c:pt idx="930">
                  <c:v>1345.9999999999948</c:v>
                </c:pt>
                <c:pt idx="931">
                  <c:v>1346.0999999999947</c:v>
                </c:pt>
                <c:pt idx="932">
                  <c:v>1346.1999999999946</c:v>
                </c:pt>
                <c:pt idx="933">
                  <c:v>1346.2999999999947</c:v>
                </c:pt>
                <c:pt idx="934">
                  <c:v>1346.3999999999946</c:v>
                </c:pt>
                <c:pt idx="935">
                  <c:v>1346.4999999999948</c:v>
                </c:pt>
                <c:pt idx="936">
                  <c:v>1346.5999999999947</c:v>
                </c:pt>
                <c:pt idx="937">
                  <c:v>1346.6999999999946</c:v>
                </c:pt>
                <c:pt idx="938">
                  <c:v>1346.7999999999947</c:v>
                </c:pt>
                <c:pt idx="939">
                  <c:v>1346.8999999999946</c:v>
                </c:pt>
                <c:pt idx="940">
                  <c:v>1346.9999999999948</c:v>
                </c:pt>
                <c:pt idx="941">
                  <c:v>1347.0999999999947</c:v>
                </c:pt>
                <c:pt idx="942">
                  <c:v>1347.1999999999946</c:v>
                </c:pt>
                <c:pt idx="943">
                  <c:v>1347.2999999999945</c:v>
                </c:pt>
                <c:pt idx="944">
                  <c:v>1347.3999999999946</c:v>
                </c:pt>
                <c:pt idx="945">
                  <c:v>1347.4999999999945</c:v>
                </c:pt>
                <c:pt idx="946">
                  <c:v>1347.5999999999947</c:v>
                </c:pt>
                <c:pt idx="947">
                  <c:v>1347.6999999999946</c:v>
                </c:pt>
                <c:pt idx="948">
                  <c:v>1347.7999999999945</c:v>
                </c:pt>
                <c:pt idx="949">
                  <c:v>1347.8999999999946</c:v>
                </c:pt>
                <c:pt idx="950">
                  <c:v>1347.9999999999945</c:v>
                </c:pt>
                <c:pt idx="951">
                  <c:v>1348.0999999999947</c:v>
                </c:pt>
                <c:pt idx="952">
                  <c:v>1348.1999999999946</c:v>
                </c:pt>
                <c:pt idx="953">
                  <c:v>1348.2999999999945</c:v>
                </c:pt>
                <c:pt idx="954">
                  <c:v>1348.3999999999946</c:v>
                </c:pt>
                <c:pt idx="955">
                  <c:v>1348.4999999999945</c:v>
                </c:pt>
                <c:pt idx="956">
                  <c:v>1348.5999999999947</c:v>
                </c:pt>
                <c:pt idx="957">
                  <c:v>1348.6999999999946</c:v>
                </c:pt>
                <c:pt idx="958">
                  <c:v>1348.7999999999945</c:v>
                </c:pt>
                <c:pt idx="959">
                  <c:v>1348.8999999999944</c:v>
                </c:pt>
                <c:pt idx="960">
                  <c:v>1348.9999999999945</c:v>
                </c:pt>
                <c:pt idx="961">
                  <c:v>1349.0999999999945</c:v>
                </c:pt>
                <c:pt idx="962">
                  <c:v>1349.1999999999946</c:v>
                </c:pt>
                <c:pt idx="963">
                  <c:v>1349.2999999999945</c:v>
                </c:pt>
                <c:pt idx="964">
                  <c:v>1349.3999999999944</c:v>
                </c:pt>
                <c:pt idx="965">
                  <c:v>1349.4999999999945</c:v>
                </c:pt>
                <c:pt idx="966">
                  <c:v>1349.5999999999945</c:v>
                </c:pt>
                <c:pt idx="967">
                  <c:v>1349.6999999999946</c:v>
                </c:pt>
                <c:pt idx="968">
                  <c:v>1349.7999999999945</c:v>
                </c:pt>
                <c:pt idx="969">
                  <c:v>1349.8999999999944</c:v>
                </c:pt>
                <c:pt idx="970">
                  <c:v>1349.9999999999945</c:v>
                </c:pt>
                <c:pt idx="971">
                  <c:v>1350.0999999999945</c:v>
                </c:pt>
                <c:pt idx="972">
                  <c:v>1350.1999999999946</c:v>
                </c:pt>
                <c:pt idx="973">
                  <c:v>1350.2999999999945</c:v>
                </c:pt>
                <c:pt idx="974">
                  <c:v>1350.3999999999944</c:v>
                </c:pt>
                <c:pt idx="975">
                  <c:v>1350.4999999999945</c:v>
                </c:pt>
                <c:pt idx="976">
                  <c:v>1350.5999999999945</c:v>
                </c:pt>
                <c:pt idx="977">
                  <c:v>1350.6999999999944</c:v>
                </c:pt>
                <c:pt idx="978">
                  <c:v>1350.7999999999945</c:v>
                </c:pt>
                <c:pt idx="979">
                  <c:v>1350.8999999999944</c:v>
                </c:pt>
                <c:pt idx="980">
                  <c:v>1350.9999999999943</c:v>
                </c:pt>
                <c:pt idx="981">
                  <c:v>1351.0999999999945</c:v>
                </c:pt>
                <c:pt idx="982">
                  <c:v>1351.1999999999944</c:v>
                </c:pt>
                <c:pt idx="983">
                  <c:v>1351.2999999999945</c:v>
                </c:pt>
                <c:pt idx="984">
                  <c:v>1351.3999999999944</c:v>
                </c:pt>
                <c:pt idx="985">
                  <c:v>1351.4999999999943</c:v>
                </c:pt>
                <c:pt idx="986">
                  <c:v>1351.5999999999945</c:v>
                </c:pt>
                <c:pt idx="987">
                  <c:v>1351.6999999999944</c:v>
                </c:pt>
                <c:pt idx="988">
                  <c:v>1351.7999999999945</c:v>
                </c:pt>
                <c:pt idx="989">
                  <c:v>1351.8999999999944</c:v>
                </c:pt>
                <c:pt idx="990">
                  <c:v>1351.9999999999943</c:v>
                </c:pt>
                <c:pt idx="991">
                  <c:v>1352.0999999999945</c:v>
                </c:pt>
                <c:pt idx="992">
                  <c:v>1352.1999999999944</c:v>
                </c:pt>
                <c:pt idx="993">
                  <c:v>1352.2999999999945</c:v>
                </c:pt>
                <c:pt idx="994">
                  <c:v>1352.3999999999944</c:v>
                </c:pt>
                <c:pt idx="995">
                  <c:v>1352.4999999999943</c:v>
                </c:pt>
                <c:pt idx="996">
                  <c:v>1352.5999999999942</c:v>
                </c:pt>
                <c:pt idx="997">
                  <c:v>1352.6999999999944</c:v>
                </c:pt>
                <c:pt idx="998">
                  <c:v>1352.7999999999943</c:v>
                </c:pt>
                <c:pt idx="999">
                  <c:v>1352.8999999999944</c:v>
                </c:pt>
                <c:pt idx="1000">
                  <c:v>1352.9999999999943</c:v>
                </c:pt>
                <c:pt idx="1001">
                  <c:v>1353.099999999994</c:v>
                </c:pt>
                <c:pt idx="1002">
                  <c:v>1353.1999999999939</c:v>
                </c:pt>
                <c:pt idx="1003">
                  <c:v>1353.299999999994</c:v>
                </c:pt>
                <c:pt idx="1004">
                  <c:v>1353.399999999994</c:v>
                </c:pt>
                <c:pt idx="1005">
                  <c:v>1353.4999999999941</c:v>
                </c:pt>
                <c:pt idx="1006">
                  <c:v>1353.599999999994</c:v>
                </c:pt>
                <c:pt idx="1007">
                  <c:v>1353.6999999999939</c:v>
                </c:pt>
                <c:pt idx="1008">
                  <c:v>1353.799999999994</c:v>
                </c:pt>
                <c:pt idx="1009">
                  <c:v>1353.899999999994</c:v>
                </c:pt>
                <c:pt idx="1010">
                  <c:v>1353.9999999999941</c:v>
                </c:pt>
                <c:pt idx="1011">
                  <c:v>1354.099999999994</c:v>
                </c:pt>
                <c:pt idx="1012">
                  <c:v>1354.1999999999939</c:v>
                </c:pt>
                <c:pt idx="1013">
                  <c:v>1354.299999999994</c:v>
                </c:pt>
                <c:pt idx="1014">
                  <c:v>1354.399999999994</c:v>
                </c:pt>
                <c:pt idx="1015">
                  <c:v>1354.4999999999941</c:v>
                </c:pt>
                <c:pt idx="1016">
                  <c:v>1354.599999999994</c:v>
                </c:pt>
                <c:pt idx="1017">
                  <c:v>1354.6999999999939</c:v>
                </c:pt>
                <c:pt idx="1018">
                  <c:v>1354.799999999994</c:v>
                </c:pt>
                <c:pt idx="1019">
                  <c:v>1354.899999999994</c:v>
                </c:pt>
                <c:pt idx="1020">
                  <c:v>1354.9999999999941</c:v>
                </c:pt>
                <c:pt idx="1021">
                  <c:v>1355.099999999994</c:v>
                </c:pt>
                <c:pt idx="1022">
                  <c:v>1355.1999999999939</c:v>
                </c:pt>
                <c:pt idx="1023">
                  <c:v>1355.299999999994</c:v>
                </c:pt>
                <c:pt idx="1024">
                  <c:v>1355.399999999994</c:v>
                </c:pt>
                <c:pt idx="1025">
                  <c:v>1355.4999999999941</c:v>
                </c:pt>
                <c:pt idx="1026">
                  <c:v>1355.599999999994</c:v>
                </c:pt>
                <c:pt idx="1027">
                  <c:v>1355.6999999999939</c:v>
                </c:pt>
                <c:pt idx="1028">
                  <c:v>1355.799999999994</c:v>
                </c:pt>
                <c:pt idx="1029">
                  <c:v>1355.899999999994</c:v>
                </c:pt>
                <c:pt idx="1030">
                  <c:v>1355.9999999999941</c:v>
                </c:pt>
                <c:pt idx="1031">
                  <c:v>1356.099999999994</c:v>
                </c:pt>
                <c:pt idx="1032">
                  <c:v>1356.1999999999939</c:v>
                </c:pt>
                <c:pt idx="1033">
                  <c:v>1356.299999999994</c:v>
                </c:pt>
                <c:pt idx="1034">
                  <c:v>1356.399999999994</c:v>
                </c:pt>
                <c:pt idx="1035">
                  <c:v>1356.4999999999941</c:v>
                </c:pt>
                <c:pt idx="1036">
                  <c:v>1356.599999999994</c:v>
                </c:pt>
                <c:pt idx="1037">
                  <c:v>1356.6999999999939</c:v>
                </c:pt>
                <c:pt idx="1038">
                  <c:v>1356.799999999994</c:v>
                </c:pt>
                <c:pt idx="1039">
                  <c:v>1356.899999999994</c:v>
                </c:pt>
                <c:pt idx="1040">
                  <c:v>1356.9999999999941</c:v>
                </c:pt>
                <c:pt idx="1041">
                  <c:v>1357.099999999994</c:v>
                </c:pt>
                <c:pt idx="1042">
                  <c:v>1357.1999999999939</c:v>
                </c:pt>
                <c:pt idx="1043">
                  <c:v>1357.299999999994</c:v>
                </c:pt>
                <c:pt idx="1044">
                  <c:v>1357.399999999994</c:v>
                </c:pt>
                <c:pt idx="1045">
                  <c:v>1357.4999999999941</c:v>
                </c:pt>
                <c:pt idx="1046">
                  <c:v>1357.599999999994</c:v>
                </c:pt>
                <c:pt idx="1047">
                  <c:v>1357.6999999999939</c:v>
                </c:pt>
                <c:pt idx="1048">
                  <c:v>1357.799999999994</c:v>
                </c:pt>
                <c:pt idx="1049">
                  <c:v>1357.899999999994</c:v>
                </c:pt>
                <c:pt idx="1050">
                  <c:v>1357.9999999999941</c:v>
                </c:pt>
                <c:pt idx="1051">
                  <c:v>1358.099999999994</c:v>
                </c:pt>
                <c:pt idx="1052">
                  <c:v>1358.1999999999939</c:v>
                </c:pt>
                <c:pt idx="1053">
                  <c:v>1358.299999999994</c:v>
                </c:pt>
                <c:pt idx="1054">
                  <c:v>1358.399999999994</c:v>
                </c:pt>
                <c:pt idx="1055">
                  <c:v>1358.4999999999941</c:v>
                </c:pt>
                <c:pt idx="1056">
                  <c:v>1358.599999999994</c:v>
                </c:pt>
                <c:pt idx="1057">
                  <c:v>1358.6999999999939</c:v>
                </c:pt>
                <c:pt idx="1058">
                  <c:v>1358.799999999994</c:v>
                </c:pt>
                <c:pt idx="1059">
                  <c:v>1358.899999999994</c:v>
                </c:pt>
                <c:pt idx="1060">
                  <c:v>1358.9999999999941</c:v>
                </c:pt>
                <c:pt idx="1061">
                  <c:v>1359.099999999994</c:v>
                </c:pt>
                <c:pt idx="1062">
                  <c:v>1359.1999999999939</c:v>
                </c:pt>
                <c:pt idx="1063">
                  <c:v>1359.299999999994</c:v>
                </c:pt>
                <c:pt idx="1064">
                  <c:v>1359.399999999994</c:v>
                </c:pt>
                <c:pt idx="1065">
                  <c:v>1359.4999999999941</c:v>
                </c:pt>
                <c:pt idx="1066">
                  <c:v>1359.599999999994</c:v>
                </c:pt>
                <c:pt idx="1067">
                  <c:v>1359.6999999999939</c:v>
                </c:pt>
                <c:pt idx="1068">
                  <c:v>1359.799999999994</c:v>
                </c:pt>
                <c:pt idx="1069">
                  <c:v>1359.899999999994</c:v>
                </c:pt>
                <c:pt idx="1070">
                  <c:v>1359.9999999999941</c:v>
                </c:pt>
                <c:pt idx="1071">
                  <c:v>1360.099999999994</c:v>
                </c:pt>
                <c:pt idx="1072">
                  <c:v>1360.1999999999939</c:v>
                </c:pt>
                <c:pt idx="1073">
                  <c:v>1360.299999999994</c:v>
                </c:pt>
                <c:pt idx="1074">
                  <c:v>1360.399999999994</c:v>
                </c:pt>
                <c:pt idx="1075">
                  <c:v>1360.4999999999941</c:v>
                </c:pt>
                <c:pt idx="1076">
                  <c:v>1360.599999999994</c:v>
                </c:pt>
                <c:pt idx="1077">
                  <c:v>1360.6999999999939</c:v>
                </c:pt>
                <c:pt idx="1078">
                  <c:v>1360.799999999994</c:v>
                </c:pt>
                <c:pt idx="1079">
                  <c:v>1360.899999999994</c:v>
                </c:pt>
                <c:pt idx="1080">
                  <c:v>1360.9999999999941</c:v>
                </c:pt>
                <c:pt idx="1081">
                  <c:v>1361.099999999994</c:v>
                </c:pt>
                <c:pt idx="1082">
                  <c:v>1361.1999999999939</c:v>
                </c:pt>
                <c:pt idx="1083">
                  <c:v>1361.299999999994</c:v>
                </c:pt>
                <c:pt idx="1084">
                  <c:v>1361.399999999994</c:v>
                </c:pt>
                <c:pt idx="1085">
                  <c:v>1361.4999999999941</c:v>
                </c:pt>
                <c:pt idx="1086">
                  <c:v>1361.599999999994</c:v>
                </c:pt>
                <c:pt idx="1087">
                  <c:v>1361.6999999999939</c:v>
                </c:pt>
                <c:pt idx="1088">
                  <c:v>1361.799999999994</c:v>
                </c:pt>
                <c:pt idx="1089">
                  <c:v>1361.899999999994</c:v>
                </c:pt>
                <c:pt idx="1090">
                  <c:v>1361.9999999999941</c:v>
                </c:pt>
                <c:pt idx="1091">
                  <c:v>1362.099999999994</c:v>
                </c:pt>
                <c:pt idx="1092">
                  <c:v>1362.1999999999939</c:v>
                </c:pt>
                <c:pt idx="1093">
                  <c:v>1362.299999999994</c:v>
                </c:pt>
                <c:pt idx="1094">
                  <c:v>1362.399999999994</c:v>
                </c:pt>
                <c:pt idx="1095">
                  <c:v>1362.4999999999941</c:v>
                </c:pt>
                <c:pt idx="1096">
                  <c:v>1362.599999999994</c:v>
                </c:pt>
                <c:pt idx="1097">
                  <c:v>1362.6999999999939</c:v>
                </c:pt>
                <c:pt idx="1098">
                  <c:v>1362.799999999994</c:v>
                </c:pt>
                <c:pt idx="1099">
                  <c:v>1362.899999999994</c:v>
                </c:pt>
                <c:pt idx="1100">
                  <c:v>1362.9999999999941</c:v>
                </c:pt>
                <c:pt idx="1101">
                  <c:v>1363.099999999994</c:v>
                </c:pt>
                <c:pt idx="1102">
                  <c:v>1363.1999999999939</c:v>
                </c:pt>
                <c:pt idx="1103">
                  <c:v>1363.299999999994</c:v>
                </c:pt>
                <c:pt idx="1104">
                  <c:v>1363.399999999994</c:v>
                </c:pt>
                <c:pt idx="1105">
                  <c:v>1363.4999999999941</c:v>
                </c:pt>
                <c:pt idx="1106">
                  <c:v>1363.599999999994</c:v>
                </c:pt>
                <c:pt idx="1107">
                  <c:v>1363.6999999999939</c:v>
                </c:pt>
                <c:pt idx="1108">
                  <c:v>1363.799999999994</c:v>
                </c:pt>
                <c:pt idx="1109">
                  <c:v>1363.899999999994</c:v>
                </c:pt>
                <c:pt idx="1110">
                  <c:v>1363.9999999999941</c:v>
                </c:pt>
                <c:pt idx="1111">
                  <c:v>1364.099999999994</c:v>
                </c:pt>
                <c:pt idx="1112">
                  <c:v>1364.1999999999939</c:v>
                </c:pt>
                <c:pt idx="1113">
                  <c:v>1364.299999999994</c:v>
                </c:pt>
                <c:pt idx="1114">
                  <c:v>1364.399999999994</c:v>
                </c:pt>
                <c:pt idx="1115">
                  <c:v>1364.4999999999941</c:v>
                </c:pt>
                <c:pt idx="1116">
                  <c:v>1364.599999999994</c:v>
                </c:pt>
                <c:pt idx="1117">
                  <c:v>1364.6999999999939</c:v>
                </c:pt>
                <c:pt idx="1118">
                  <c:v>1364.799999999994</c:v>
                </c:pt>
                <c:pt idx="1119">
                  <c:v>1364.899999999994</c:v>
                </c:pt>
                <c:pt idx="1120">
                  <c:v>1364.9999999999941</c:v>
                </c:pt>
                <c:pt idx="1121">
                  <c:v>1365.099999999994</c:v>
                </c:pt>
                <c:pt idx="1122">
                  <c:v>1365.1999999999939</c:v>
                </c:pt>
                <c:pt idx="1123">
                  <c:v>1365.299999999994</c:v>
                </c:pt>
                <c:pt idx="1124">
                  <c:v>1365.399999999994</c:v>
                </c:pt>
                <c:pt idx="1125">
                  <c:v>1365.4999999999941</c:v>
                </c:pt>
                <c:pt idx="1126">
                  <c:v>1365.599999999994</c:v>
                </c:pt>
                <c:pt idx="1127">
                  <c:v>1365.6999999999939</c:v>
                </c:pt>
                <c:pt idx="1128">
                  <c:v>1365.799999999994</c:v>
                </c:pt>
                <c:pt idx="1129">
                  <c:v>1365.899999999994</c:v>
                </c:pt>
                <c:pt idx="1130">
                  <c:v>1365.9999999999941</c:v>
                </c:pt>
                <c:pt idx="1131">
                  <c:v>1366.099999999994</c:v>
                </c:pt>
                <c:pt idx="1132">
                  <c:v>1366.1999999999939</c:v>
                </c:pt>
                <c:pt idx="1133">
                  <c:v>1366.299999999994</c:v>
                </c:pt>
                <c:pt idx="1134">
                  <c:v>1366.399999999994</c:v>
                </c:pt>
                <c:pt idx="1135">
                  <c:v>1366.4999999999941</c:v>
                </c:pt>
                <c:pt idx="1136">
                  <c:v>1366.599999999994</c:v>
                </c:pt>
                <c:pt idx="1137">
                  <c:v>1366.6999999999939</c:v>
                </c:pt>
                <c:pt idx="1138">
                  <c:v>1366.799999999994</c:v>
                </c:pt>
                <c:pt idx="1139">
                  <c:v>1366.899999999994</c:v>
                </c:pt>
                <c:pt idx="1140">
                  <c:v>1366.9999999999941</c:v>
                </c:pt>
                <c:pt idx="1141">
                  <c:v>1367.099999999994</c:v>
                </c:pt>
                <c:pt idx="1142">
                  <c:v>1367.1999999999939</c:v>
                </c:pt>
                <c:pt idx="1143">
                  <c:v>1367.299999999994</c:v>
                </c:pt>
                <c:pt idx="1144">
                  <c:v>1367.399999999993</c:v>
                </c:pt>
                <c:pt idx="1145">
                  <c:v>1367.499999999993</c:v>
                </c:pt>
                <c:pt idx="1146">
                  <c:v>1367.5999999999931</c:v>
                </c:pt>
                <c:pt idx="1147">
                  <c:v>1367.699999999993</c:v>
                </c:pt>
                <c:pt idx="1148">
                  <c:v>1367.7999999999929</c:v>
                </c:pt>
                <c:pt idx="1149">
                  <c:v>1367.899999999993</c:v>
                </c:pt>
                <c:pt idx="1150">
                  <c:v>1367.999999999993</c:v>
                </c:pt>
                <c:pt idx="1151">
                  <c:v>1368.0999999999931</c:v>
                </c:pt>
                <c:pt idx="1152">
                  <c:v>1368.199999999993</c:v>
                </c:pt>
                <c:pt idx="1153">
                  <c:v>1368.2999999999929</c:v>
                </c:pt>
                <c:pt idx="1154">
                  <c:v>1368.399999999993</c:v>
                </c:pt>
                <c:pt idx="1155">
                  <c:v>1368.499999999993</c:v>
                </c:pt>
                <c:pt idx="1156">
                  <c:v>1368.5999999999931</c:v>
                </c:pt>
                <c:pt idx="1157">
                  <c:v>1368.699999999993</c:v>
                </c:pt>
                <c:pt idx="1158">
                  <c:v>1368.7999999999929</c:v>
                </c:pt>
                <c:pt idx="1159">
                  <c:v>1368.899999999993</c:v>
                </c:pt>
                <c:pt idx="1160">
                  <c:v>1368.999999999993</c:v>
                </c:pt>
                <c:pt idx="1161">
                  <c:v>1369.0999999999931</c:v>
                </c:pt>
                <c:pt idx="1162">
                  <c:v>1369.199999999993</c:v>
                </c:pt>
                <c:pt idx="1163">
                  <c:v>1369.2999999999929</c:v>
                </c:pt>
                <c:pt idx="1164">
                  <c:v>1369.399999999993</c:v>
                </c:pt>
                <c:pt idx="1165">
                  <c:v>1369.499999999993</c:v>
                </c:pt>
                <c:pt idx="1166">
                  <c:v>1369.5999999999931</c:v>
                </c:pt>
                <c:pt idx="1167">
                  <c:v>1369.699999999993</c:v>
                </c:pt>
                <c:pt idx="1168">
                  <c:v>1369.7999999999929</c:v>
                </c:pt>
                <c:pt idx="1169">
                  <c:v>1369.899999999993</c:v>
                </c:pt>
                <c:pt idx="1170">
                  <c:v>1369.999999999993</c:v>
                </c:pt>
                <c:pt idx="1171">
                  <c:v>1370.0999999999931</c:v>
                </c:pt>
                <c:pt idx="1172">
                  <c:v>1370.199999999993</c:v>
                </c:pt>
                <c:pt idx="1173">
                  <c:v>1370.2999999999929</c:v>
                </c:pt>
                <c:pt idx="1174">
                  <c:v>1370.399999999993</c:v>
                </c:pt>
                <c:pt idx="1175">
                  <c:v>1370.499999999993</c:v>
                </c:pt>
                <c:pt idx="1176">
                  <c:v>1370.5999999999931</c:v>
                </c:pt>
                <c:pt idx="1177">
                  <c:v>1370.699999999993</c:v>
                </c:pt>
                <c:pt idx="1178">
                  <c:v>1370.7999999999929</c:v>
                </c:pt>
                <c:pt idx="1179">
                  <c:v>1370.899999999993</c:v>
                </c:pt>
                <c:pt idx="1180">
                  <c:v>1370.999999999993</c:v>
                </c:pt>
                <c:pt idx="1181">
                  <c:v>1371.0999999999931</c:v>
                </c:pt>
                <c:pt idx="1182">
                  <c:v>1371.199999999993</c:v>
                </c:pt>
                <c:pt idx="1183">
                  <c:v>1371.2999999999929</c:v>
                </c:pt>
                <c:pt idx="1184">
                  <c:v>1371.399999999993</c:v>
                </c:pt>
                <c:pt idx="1185">
                  <c:v>1371.499999999993</c:v>
                </c:pt>
                <c:pt idx="1186">
                  <c:v>1371.5999999999931</c:v>
                </c:pt>
                <c:pt idx="1187">
                  <c:v>1371.699999999993</c:v>
                </c:pt>
                <c:pt idx="1188">
                  <c:v>1371.7999999999929</c:v>
                </c:pt>
                <c:pt idx="1189">
                  <c:v>1371.899999999993</c:v>
                </c:pt>
                <c:pt idx="1190">
                  <c:v>1371.999999999993</c:v>
                </c:pt>
                <c:pt idx="1191">
                  <c:v>1372.0999999999931</c:v>
                </c:pt>
                <c:pt idx="1192">
                  <c:v>1372.199999999993</c:v>
                </c:pt>
                <c:pt idx="1193">
                  <c:v>1372.2999999999929</c:v>
                </c:pt>
                <c:pt idx="1194">
                  <c:v>1372.399999999993</c:v>
                </c:pt>
                <c:pt idx="1195">
                  <c:v>1372.499999999993</c:v>
                </c:pt>
                <c:pt idx="1196">
                  <c:v>1372.5999999999931</c:v>
                </c:pt>
                <c:pt idx="1197">
                  <c:v>1372.699999999993</c:v>
                </c:pt>
                <c:pt idx="1198">
                  <c:v>1372.7999999999929</c:v>
                </c:pt>
                <c:pt idx="1199">
                  <c:v>1372.899999999993</c:v>
                </c:pt>
                <c:pt idx="1200">
                  <c:v>1372.999999999993</c:v>
                </c:pt>
                <c:pt idx="1201">
                  <c:v>1373.0999999999931</c:v>
                </c:pt>
                <c:pt idx="1202">
                  <c:v>1373.199999999993</c:v>
                </c:pt>
                <c:pt idx="1203">
                  <c:v>1373.2999999999929</c:v>
                </c:pt>
                <c:pt idx="1204">
                  <c:v>1373.399999999993</c:v>
                </c:pt>
                <c:pt idx="1205">
                  <c:v>1373.499999999993</c:v>
                </c:pt>
                <c:pt idx="1206">
                  <c:v>1373.5999999999931</c:v>
                </c:pt>
                <c:pt idx="1207">
                  <c:v>1373.699999999993</c:v>
                </c:pt>
                <c:pt idx="1208">
                  <c:v>1373.7999999999929</c:v>
                </c:pt>
                <c:pt idx="1209">
                  <c:v>1373.899999999993</c:v>
                </c:pt>
                <c:pt idx="1210">
                  <c:v>1373.999999999993</c:v>
                </c:pt>
                <c:pt idx="1211">
                  <c:v>1374.0999999999931</c:v>
                </c:pt>
                <c:pt idx="1212">
                  <c:v>1374.199999999993</c:v>
                </c:pt>
                <c:pt idx="1213">
                  <c:v>1374.2999999999929</c:v>
                </c:pt>
                <c:pt idx="1214">
                  <c:v>1374.399999999993</c:v>
                </c:pt>
                <c:pt idx="1215">
                  <c:v>1374.499999999993</c:v>
                </c:pt>
                <c:pt idx="1216">
                  <c:v>1374.5999999999931</c:v>
                </c:pt>
                <c:pt idx="1217">
                  <c:v>1374.699999999993</c:v>
                </c:pt>
                <c:pt idx="1218">
                  <c:v>1374.7999999999929</c:v>
                </c:pt>
                <c:pt idx="1219">
                  <c:v>1374.899999999993</c:v>
                </c:pt>
                <c:pt idx="1220">
                  <c:v>1374.999999999993</c:v>
                </c:pt>
                <c:pt idx="1221">
                  <c:v>1375.0999999999931</c:v>
                </c:pt>
                <c:pt idx="1222">
                  <c:v>1375.199999999993</c:v>
                </c:pt>
                <c:pt idx="1223">
                  <c:v>1375.2999999999929</c:v>
                </c:pt>
                <c:pt idx="1224">
                  <c:v>1375.399999999993</c:v>
                </c:pt>
                <c:pt idx="1225">
                  <c:v>1375.499999999993</c:v>
                </c:pt>
                <c:pt idx="1226">
                  <c:v>1375.5999999999931</c:v>
                </c:pt>
                <c:pt idx="1227">
                  <c:v>1375.699999999993</c:v>
                </c:pt>
                <c:pt idx="1228">
                  <c:v>1375.7999999999929</c:v>
                </c:pt>
                <c:pt idx="1229">
                  <c:v>1375.899999999993</c:v>
                </c:pt>
                <c:pt idx="1230">
                  <c:v>1375.999999999993</c:v>
                </c:pt>
                <c:pt idx="1231">
                  <c:v>1376.0999999999931</c:v>
                </c:pt>
                <c:pt idx="1232">
                  <c:v>1376.199999999993</c:v>
                </c:pt>
                <c:pt idx="1233">
                  <c:v>1376.2999999999929</c:v>
                </c:pt>
                <c:pt idx="1234">
                  <c:v>1376.399999999993</c:v>
                </c:pt>
                <c:pt idx="1235">
                  <c:v>1376.499999999993</c:v>
                </c:pt>
                <c:pt idx="1236">
                  <c:v>1376.5999999999931</c:v>
                </c:pt>
                <c:pt idx="1237">
                  <c:v>1376.699999999993</c:v>
                </c:pt>
                <c:pt idx="1238">
                  <c:v>1376.7999999999929</c:v>
                </c:pt>
                <c:pt idx="1239">
                  <c:v>1376.899999999993</c:v>
                </c:pt>
                <c:pt idx="1240">
                  <c:v>1376.999999999993</c:v>
                </c:pt>
                <c:pt idx="1241">
                  <c:v>1377.0999999999931</c:v>
                </c:pt>
                <c:pt idx="1242">
                  <c:v>1377.199999999993</c:v>
                </c:pt>
                <c:pt idx="1243">
                  <c:v>1377.2999999999929</c:v>
                </c:pt>
                <c:pt idx="1244">
                  <c:v>1377.399999999993</c:v>
                </c:pt>
                <c:pt idx="1245">
                  <c:v>1377.499999999993</c:v>
                </c:pt>
                <c:pt idx="1246">
                  <c:v>1377.5999999999931</c:v>
                </c:pt>
                <c:pt idx="1247">
                  <c:v>1377.699999999993</c:v>
                </c:pt>
                <c:pt idx="1248">
                  <c:v>1377.7999999999929</c:v>
                </c:pt>
                <c:pt idx="1249">
                  <c:v>1377.899999999993</c:v>
                </c:pt>
                <c:pt idx="1250">
                  <c:v>1377.999999999993</c:v>
                </c:pt>
                <c:pt idx="1251">
                  <c:v>1378.0999999999931</c:v>
                </c:pt>
                <c:pt idx="1252">
                  <c:v>1378.199999999993</c:v>
                </c:pt>
                <c:pt idx="1253">
                  <c:v>1378.2999999999929</c:v>
                </c:pt>
                <c:pt idx="1254">
                  <c:v>1378.399999999993</c:v>
                </c:pt>
                <c:pt idx="1255">
                  <c:v>1378.499999999993</c:v>
                </c:pt>
                <c:pt idx="1256">
                  <c:v>1378.5999999999931</c:v>
                </c:pt>
                <c:pt idx="1257">
                  <c:v>1378.699999999993</c:v>
                </c:pt>
                <c:pt idx="1258">
                  <c:v>1378.7999999999929</c:v>
                </c:pt>
                <c:pt idx="1259">
                  <c:v>1378.899999999993</c:v>
                </c:pt>
                <c:pt idx="1260">
                  <c:v>1378.999999999993</c:v>
                </c:pt>
                <c:pt idx="1261">
                  <c:v>1379.0999999999931</c:v>
                </c:pt>
                <c:pt idx="1262">
                  <c:v>1379.199999999993</c:v>
                </c:pt>
                <c:pt idx="1263">
                  <c:v>1379.2999999999929</c:v>
                </c:pt>
                <c:pt idx="1264">
                  <c:v>1379.399999999993</c:v>
                </c:pt>
                <c:pt idx="1265">
                  <c:v>1379.499999999993</c:v>
                </c:pt>
                <c:pt idx="1266">
                  <c:v>1379.5999999999931</c:v>
                </c:pt>
                <c:pt idx="1267">
                  <c:v>1379.699999999993</c:v>
                </c:pt>
                <c:pt idx="1268">
                  <c:v>1379.7999999999929</c:v>
                </c:pt>
                <c:pt idx="1269">
                  <c:v>1379.899999999993</c:v>
                </c:pt>
                <c:pt idx="1270">
                  <c:v>1379.999999999993</c:v>
                </c:pt>
                <c:pt idx="1271">
                  <c:v>1380.0999999999931</c:v>
                </c:pt>
                <c:pt idx="1272">
                  <c:v>1380.199999999993</c:v>
                </c:pt>
                <c:pt idx="1273">
                  <c:v>1380.2999999999929</c:v>
                </c:pt>
                <c:pt idx="1274">
                  <c:v>1380.399999999993</c:v>
                </c:pt>
                <c:pt idx="1275">
                  <c:v>1380.499999999993</c:v>
                </c:pt>
                <c:pt idx="1276">
                  <c:v>1380.5999999999931</c:v>
                </c:pt>
                <c:pt idx="1277">
                  <c:v>1380.699999999993</c:v>
                </c:pt>
                <c:pt idx="1278">
                  <c:v>1380.7999999999929</c:v>
                </c:pt>
                <c:pt idx="1279">
                  <c:v>1380.899999999993</c:v>
                </c:pt>
                <c:pt idx="1280">
                  <c:v>1380.999999999993</c:v>
                </c:pt>
                <c:pt idx="1281">
                  <c:v>1381.0999999999931</c:v>
                </c:pt>
                <c:pt idx="1282">
                  <c:v>1381.199999999993</c:v>
                </c:pt>
                <c:pt idx="1283">
                  <c:v>1381.2999999999929</c:v>
                </c:pt>
                <c:pt idx="1284">
                  <c:v>1381.399999999993</c:v>
                </c:pt>
                <c:pt idx="1285">
                  <c:v>1381.499999999993</c:v>
                </c:pt>
                <c:pt idx="1286">
                  <c:v>1381.5999999999931</c:v>
                </c:pt>
                <c:pt idx="1287">
                  <c:v>1381.699999999993</c:v>
                </c:pt>
                <c:pt idx="1288">
                  <c:v>1381.7999999999929</c:v>
                </c:pt>
                <c:pt idx="1289">
                  <c:v>1381.899999999993</c:v>
                </c:pt>
                <c:pt idx="1290">
                  <c:v>1381.999999999993</c:v>
                </c:pt>
                <c:pt idx="1291">
                  <c:v>1382.0999999999931</c:v>
                </c:pt>
                <c:pt idx="1292">
                  <c:v>1382.199999999993</c:v>
                </c:pt>
                <c:pt idx="1293">
                  <c:v>1382.2999999999929</c:v>
                </c:pt>
                <c:pt idx="1294">
                  <c:v>1382.399999999993</c:v>
                </c:pt>
                <c:pt idx="1295">
                  <c:v>1382.499999999993</c:v>
                </c:pt>
                <c:pt idx="1296">
                  <c:v>1382.5999999999931</c:v>
                </c:pt>
                <c:pt idx="1297">
                  <c:v>1382.699999999993</c:v>
                </c:pt>
                <c:pt idx="1298">
                  <c:v>1382.7999999999929</c:v>
                </c:pt>
                <c:pt idx="1299">
                  <c:v>1382.899999999993</c:v>
                </c:pt>
                <c:pt idx="1300">
                  <c:v>1382.999999999993</c:v>
                </c:pt>
                <c:pt idx="1301">
                  <c:v>1383.0999999999931</c:v>
                </c:pt>
                <c:pt idx="1302">
                  <c:v>1383.199999999993</c:v>
                </c:pt>
                <c:pt idx="1303">
                  <c:v>1383.2999999999929</c:v>
                </c:pt>
                <c:pt idx="1304">
                  <c:v>1383.399999999993</c:v>
                </c:pt>
                <c:pt idx="1305">
                  <c:v>1383.499999999993</c:v>
                </c:pt>
                <c:pt idx="1306">
                  <c:v>1383.5999999999931</c:v>
                </c:pt>
                <c:pt idx="1307">
                  <c:v>1383.699999999993</c:v>
                </c:pt>
                <c:pt idx="1308">
                  <c:v>1383.7999999999929</c:v>
                </c:pt>
                <c:pt idx="1309">
                  <c:v>1383.899999999993</c:v>
                </c:pt>
                <c:pt idx="1310">
                  <c:v>1383.999999999993</c:v>
                </c:pt>
                <c:pt idx="1311">
                  <c:v>1384.0999999999931</c:v>
                </c:pt>
                <c:pt idx="1312">
                  <c:v>1384.199999999993</c:v>
                </c:pt>
                <c:pt idx="1313">
                  <c:v>1384.2999999999929</c:v>
                </c:pt>
                <c:pt idx="1314">
                  <c:v>1384.399999999993</c:v>
                </c:pt>
                <c:pt idx="1315">
                  <c:v>1384.499999999993</c:v>
                </c:pt>
                <c:pt idx="1316">
                  <c:v>1384.5999999999931</c:v>
                </c:pt>
                <c:pt idx="1317">
                  <c:v>1384.699999999993</c:v>
                </c:pt>
                <c:pt idx="1318">
                  <c:v>1384.7999999999929</c:v>
                </c:pt>
                <c:pt idx="1319">
                  <c:v>1384.899999999993</c:v>
                </c:pt>
                <c:pt idx="1320">
                  <c:v>1384.999999999992</c:v>
                </c:pt>
                <c:pt idx="1321">
                  <c:v>1385.099999999992</c:v>
                </c:pt>
                <c:pt idx="1322">
                  <c:v>1385.1999999999921</c:v>
                </c:pt>
                <c:pt idx="1323">
                  <c:v>1385.299999999992</c:v>
                </c:pt>
                <c:pt idx="1324">
                  <c:v>1385.3999999999919</c:v>
                </c:pt>
                <c:pt idx="1325">
                  <c:v>1385.499999999992</c:v>
                </c:pt>
                <c:pt idx="1326">
                  <c:v>1385.599999999992</c:v>
                </c:pt>
                <c:pt idx="1327">
                  <c:v>1385.6999999999921</c:v>
                </c:pt>
                <c:pt idx="1328">
                  <c:v>1385.799999999992</c:v>
                </c:pt>
                <c:pt idx="1329">
                  <c:v>1385.8999999999919</c:v>
                </c:pt>
                <c:pt idx="1330">
                  <c:v>1385.999999999992</c:v>
                </c:pt>
                <c:pt idx="1331">
                  <c:v>1386.099999999992</c:v>
                </c:pt>
                <c:pt idx="1332">
                  <c:v>1386.1999999999921</c:v>
                </c:pt>
                <c:pt idx="1333">
                  <c:v>1386.299999999992</c:v>
                </c:pt>
                <c:pt idx="1334">
                  <c:v>1386.3999999999919</c:v>
                </c:pt>
                <c:pt idx="1335">
                  <c:v>1386.499999999992</c:v>
                </c:pt>
                <c:pt idx="1336">
                  <c:v>1386.599999999992</c:v>
                </c:pt>
                <c:pt idx="1337">
                  <c:v>1386.6999999999921</c:v>
                </c:pt>
                <c:pt idx="1338">
                  <c:v>1386.799999999992</c:v>
                </c:pt>
                <c:pt idx="1339">
                  <c:v>1386.8999999999919</c:v>
                </c:pt>
                <c:pt idx="1340">
                  <c:v>1386.999999999992</c:v>
                </c:pt>
                <c:pt idx="1341">
                  <c:v>1387.099999999992</c:v>
                </c:pt>
                <c:pt idx="1342">
                  <c:v>1387.1999999999921</c:v>
                </c:pt>
                <c:pt idx="1343">
                  <c:v>1387.299999999992</c:v>
                </c:pt>
                <c:pt idx="1344">
                  <c:v>1387.3999999999919</c:v>
                </c:pt>
                <c:pt idx="1345">
                  <c:v>1387.499999999992</c:v>
                </c:pt>
                <c:pt idx="1346">
                  <c:v>1387.599999999992</c:v>
                </c:pt>
                <c:pt idx="1347">
                  <c:v>1387.6999999999921</c:v>
                </c:pt>
                <c:pt idx="1348">
                  <c:v>1387.799999999992</c:v>
                </c:pt>
                <c:pt idx="1349">
                  <c:v>1387.8999999999919</c:v>
                </c:pt>
                <c:pt idx="1350">
                  <c:v>1387.999999999992</c:v>
                </c:pt>
                <c:pt idx="1351">
                  <c:v>1388.099999999992</c:v>
                </c:pt>
                <c:pt idx="1352">
                  <c:v>1388.1999999999921</c:v>
                </c:pt>
                <c:pt idx="1353">
                  <c:v>1388.299999999992</c:v>
                </c:pt>
                <c:pt idx="1354">
                  <c:v>1388.3999999999919</c:v>
                </c:pt>
                <c:pt idx="1355">
                  <c:v>1388.499999999992</c:v>
                </c:pt>
                <c:pt idx="1356">
                  <c:v>1388.599999999992</c:v>
                </c:pt>
                <c:pt idx="1357">
                  <c:v>1388.6999999999921</c:v>
                </c:pt>
                <c:pt idx="1358">
                  <c:v>1388.799999999992</c:v>
                </c:pt>
                <c:pt idx="1359">
                  <c:v>1388.8999999999919</c:v>
                </c:pt>
                <c:pt idx="1360">
                  <c:v>1388.999999999992</c:v>
                </c:pt>
                <c:pt idx="1361">
                  <c:v>1389.099999999992</c:v>
                </c:pt>
                <c:pt idx="1362">
                  <c:v>1389.1999999999921</c:v>
                </c:pt>
                <c:pt idx="1363">
                  <c:v>1389.299999999992</c:v>
                </c:pt>
                <c:pt idx="1364">
                  <c:v>1389.3999999999919</c:v>
                </c:pt>
                <c:pt idx="1365">
                  <c:v>1389.499999999992</c:v>
                </c:pt>
                <c:pt idx="1366">
                  <c:v>1389.599999999992</c:v>
                </c:pt>
                <c:pt idx="1367">
                  <c:v>1389.6999999999921</c:v>
                </c:pt>
                <c:pt idx="1368">
                  <c:v>1389.799999999992</c:v>
                </c:pt>
                <c:pt idx="1369">
                  <c:v>1389.8999999999919</c:v>
                </c:pt>
                <c:pt idx="1370">
                  <c:v>1389.999999999992</c:v>
                </c:pt>
                <c:pt idx="1371">
                  <c:v>1390.099999999992</c:v>
                </c:pt>
                <c:pt idx="1372">
                  <c:v>1390.1999999999921</c:v>
                </c:pt>
                <c:pt idx="1373">
                  <c:v>1390.299999999992</c:v>
                </c:pt>
                <c:pt idx="1374">
                  <c:v>1390.3999999999919</c:v>
                </c:pt>
                <c:pt idx="1375">
                  <c:v>1390.499999999992</c:v>
                </c:pt>
                <c:pt idx="1376">
                  <c:v>1390.599999999992</c:v>
                </c:pt>
                <c:pt idx="1377">
                  <c:v>1390.6999999999921</c:v>
                </c:pt>
                <c:pt idx="1378">
                  <c:v>1390.799999999992</c:v>
                </c:pt>
                <c:pt idx="1379">
                  <c:v>1390.8999999999919</c:v>
                </c:pt>
                <c:pt idx="1380">
                  <c:v>1390.999999999992</c:v>
                </c:pt>
                <c:pt idx="1381">
                  <c:v>1391.099999999992</c:v>
                </c:pt>
                <c:pt idx="1382">
                  <c:v>1391.1999999999921</c:v>
                </c:pt>
                <c:pt idx="1383">
                  <c:v>1391.299999999992</c:v>
                </c:pt>
                <c:pt idx="1384">
                  <c:v>1391.3999999999919</c:v>
                </c:pt>
                <c:pt idx="1385">
                  <c:v>1391.499999999992</c:v>
                </c:pt>
                <c:pt idx="1386">
                  <c:v>1391.599999999992</c:v>
                </c:pt>
                <c:pt idx="1387">
                  <c:v>1391.6999999999921</c:v>
                </c:pt>
                <c:pt idx="1388">
                  <c:v>1391.799999999992</c:v>
                </c:pt>
                <c:pt idx="1389">
                  <c:v>1391.8999999999919</c:v>
                </c:pt>
                <c:pt idx="1390">
                  <c:v>1391.999999999992</c:v>
                </c:pt>
                <c:pt idx="1391">
                  <c:v>1392.099999999992</c:v>
                </c:pt>
                <c:pt idx="1392">
                  <c:v>1392.1999999999921</c:v>
                </c:pt>
                <c:pt idx="1393">
                  <c:v>1392.299999999992</c:v>
                </c:pt>
                <c:pt idx="1394">
                  <c:v>1392.3999999999919</c:v>
                </c:pt>
                <c:pt idx="1395">
                  <c:v>1392.499999999992</c:v>
                </c:pt>
                <c:pt idx="1396">
                  <c:v>1392.599999999992</c:v>
                </c:pt>
                <c:pt idx="1397">
                  <c:v>1392.6999999999921</c:v>
                </c:pt>
                <c:pt idx="1398">
                  <c:v>1392.799999999992</c:v>
                </c:pt>
                <c:pt idx="1399">
                  <c:v>1392.8999999999919</c:v>
                </c:pt>
                <c:pt idx="1400">
                  <c:v>1392.999999999992</c:v>
                </c:pt>
                <c:pt idx="1401">
                  <c:v>1393.099999999992</c:v>
                </c:pt>
                <c:pt idx="1402">
                  <c:v>1393.1999999999921</c:v>
                </c:pt>
                <c:pt idx="1403">
                  <c:v>1393.299999999992</c:v>
                </c:pt>
                <c:pt idx="1404">
                  <c:v>1393.3999999999919</c:v>
                </c:pt>
                <c:pt idx="1405">
                  <c:v>1393.499999999992</c:v>
                </c:pt>
                <c:pt idx="1406">
                  <c:v>1393.599999999992</c:v>
                </c:pt>
                <c:pt idx="1407">
                  <c:v>1393.6999999999921</c:v>
                </c:pt>
                <c:pt idx="1408">
                  <c:v>1393.799999999992</c:v>
                </c:pt>
                <c:pt idx="1409">
                  <c:v>1393.8999999999919</c:v>
                </c:pt>
                <c:pt idx="1410">
                  <c:v>1393.999999999992</c:v>
                </c:pt>
                <c:pt idx="1411">
                  <c:v>1394.099999999992</c:v>
                </c:pt>
                <c:pt idx="1412">
                  <c:v>1394.1999999999921</c:v>
                </c:pt>
                <c:pt idx="1413">
                  <c:v>1394.299999999992</c:v>
                </c:pt>
                <c:pt idx="1414">
                  <c:v>1394.3999999999919</c:v>
                </c:pt>
                <c:pt idx="1415">
                  <c:v>1394.499999999992</c:v>
                </c:pt>
                <c:pt idx="1416">
                  <c:v>1394.599999999992</c:v>
                </c:pt>
                <c:pt idx="1417">
                  <c:v>1394.6999999999921</c:v>
                </c:pt>
                <c:pt idx="1418">
                  <c:v>1394.799999999992</c:v>
                </c:pt>
                <c:pt idx="1419">
                  <c:v>1394.8999999999919</c:v>
                </c:pt>
                <c:pt idx="1420">
                  <c:v>1394.999999999992</c:v>
                </c:pt>
                <c:pt idx="1421">
                  <c:v>1395.099999999992</c:v>
                </c:pt>
                <c:pt idx="1422">
                  <c:v>1395.1999999999921</c:v>
                </c:pt>
                <c:pt idx="1423">
                  <c:v>1395.299999999992</c:v>
                </c:pt>
                <c:pt idx="1424">
                  <c:v>1395.3999999999919</c:v>
                </c:pt>
                <c:pt idx="1425">
                  <c:v>1395.499999999992</c:v>
                </c:pt>
                <c:pt idx="1426">
                  <c:v>1395.599999999992</c:v>
                </c:pt>
                <c:pt idx="1427">
                  <c:v>1395.6999999999921</c:v>
                </c:pt>
                <c:pt idx="1428">
                  <c:v>1395.799999999992</c:v>
                </c:pt>
                <c:pt idx="1429">
                  <c:v>1395.8999999999919</c:v>
                </c:pt>
                <c:pt idx="1430">
                  <c:v>1395.999999999992</c:v>
                </c:pt>
                <c:pt idx="1431">
                  <c:v>1396.099999999992</c:v>
                </c:pt>
                <c:pt idx="1432">
                  <c:v>1396.1999999999921</c:v>
                </c:pt>
                <c:pt idx="1433">
                  <c:v>1396.299999999992</c:v>
                </c:pt>
                <c:pt idx="1434">
                  <c:v>1396.3999999999919</c:v>
                </c:pt>
                <c:pt idx="1435">
                  <c:v>1396.499999999992</c:v>
                </c:pt>
                <c:pt idx="1436">
                  <c:v>1396.599999999992</c:v>
                </c:pt>
                <c:pt idx="1437">
                  <c:v>1396.6999999999921</c:v>
                </c:pt>
                <c:pt idx="1438">
                  <c:v>1396.799999999992</c:v>
                </c:pt>
                <c:pt idx="1439">
                  <c:v>1396.8999999999919</c:v>
                </c:pt>
                <c:pt idx="1440">
                  <c:v>1396.999999999992</c:v>
                </c:pt>
                <c:pt idx="1441">
                  <c:v>1397.099999999992</c:v>
                </c:pt>
                <c:pt idx="1442">
                  <c:v>1397.1999999999921</c:v>
                </c:pt>
                <c:pt idx="1443">
                  <c:v>1397.299999999992</c:v>
                </c:pt>
                <c:pt idx="1444">
                  <c:v>1397.3999999999919</c:v>
                </c:pt>
                <c:pt idx="1445">
                  <c:v>1397.499999999992</c:v>
                </c:pt>
                <c:pt idx="1446">
                  <c:v>1397.599999999992</c:v>
                </c:pt>
                <c:pt idx="1447">
                  <c:v>1397.6999999999921</c:v>
                </c:pt>
                <c:pt idx="1448">
                  <c:v>1397.799999999992</c:v>
                </c:pt>
                <c:pt idx="1449">
                  <c:v>1397.8999999999919</c:v>
                </c:pt>
                <c:pt idx="1450">
                  <c:v>1397.999999999992</c:v>
                </c:pt>
                <c:pt idx="1451">
                  <c:v>1398.099999999992</c:v>
                </c:pt>
                <c:pt idx="1452">
                  <c:v>1398.1999999999921</c:v>
                </c:pt>
                <c:pt idx="1453">
                  <c:v>1398.299999999992</c:v>
                </c:pt>
                <c:pt idx="1454">
                  <c:v>1398.3999999999919</c:v>
                </c:pt>
                <c:pt idx="1455">
                  <c:v>1398.499999999992</c:v>
                </c:pt>
                <c:pt idx="1456">
                  <c:v>1398.599999999992</c:v>
                </c:pt>
                <c:pt idx="1457">
                  <c:v>1398.6999999999921</c:v>
                </c:pt>
                <c:pt idx="1458">
                  <c:v>1398.799999999992</c:v>
                </c:pt>
                <c:pt idx="1459">
                  <c:v>1398.8999999999919</c:v>
                </c:pt>
                <c:pt idx="1460">
                  <c:v>1398.999999999992</c:v>
                </c:pt>
                <c:pt idx="1461">
                  <c:v>1399.099999999992</c:v>
                </c:pt>
                <c:pt idx="1462">
                  <c:v>1399.1999999999921</c:v>
                </c:pt>
                <c:pt idx="1463">
                  <c:v>1399.299999999992</c:v>
                </c:pt>
                <c:pt idx="1464">
                  <c:v>1399.3999999999919</c:v>
                </c:pt>
                <c:pt idx="1465">
                  <c:v>1399.499999999992</c:v>
                </c:pt>
                <c:pt idx="1466">
                  <c:v>1399.599999999992</c:v>
                </c:pt>
                <c:pt idx="1467">
                  <c:v>1399.6999999999921</c:v>
                </c:pt>
                <c:pt idx="1468">
                  <c:v>1399.799999999992</c:v>
                </c:pt>
                <c:pt idx="1469">
                  <c:v>1399.8999999999919</c:v>
                </c:pt>
                <c:pt idx="1470">
                  <c:v>1399.999999999992</c:v>
                </c:pt>
                <c:pt idx="1471">
                  <c:v>1400.099999999992</c:v>
                </c:pt>
                <c:pt idx="1472">
                  <c:v>1400.1999999999921</c:v>
                </c:pt>
                <c:pt idx="1473">
                  <c:v>1400.299999999992</c:v>
                </c:pt>
                <c:pt idx="1474">
                  <c:v>1400.3999999999919</c:v>
                </c:pt>
                <c:pt idx="1475">
                  <c:v>1400.499999999992</c:v>
                </c:pt>
                <c:pt idx="1476">
                  <c:v>1400.599999999992</c:v>
                </c:pt>
                <c:pt idx="1477">
                  <c:v>1400.6999999999921</c:v>
                </c:pt>
                <c:pt idx="1478">
                  <c:v>1400.799999999992</c:v>
                </c:pt>
                <c:pt idx="1479">
                  <c:v>1400.8999999999919</c:v>
                </c:pt>
                <c:pt idx="1480">
                  <c:v>1400.999999999992</c:v>
                </c:pt>
                <c:pt idx="1481">
                  <c:v>1401.099999999992</c:v>
                </c:pt>
                <c:pt idx="1482">
                  <c:v>1401.1999999999921</c:v>
                </c:pt>
                <c:pt idx="1483">
                  <c:v>1401.299999999992</c:v>
                </c:pt>
                <c:pt idx="1484">
                  <c:v>1401.3999999999919</c:v>
                </c:pt>
                <c:pt idx="1485">
                  <c:v>1401.499999999992</c:v>
                </c:pt>
                <c:pt idx="1486">
                  <c:v>1401.599999999992</c:v>
                </c:pt>
                <c:pt idx="1487">
                  <c:v>1401.6999999999921</c:v>
                </c:pt>
                <c:pt idx="1488">
                  <c:v>1401.799999999992</c:v>
                </c:pt>
                <c:pt idx="1489">
                  <c:v>1401.8999999999919</c:v>
                </c:pt>
                <c:pt idx="1490">
                  <c:v>1401.999999999992</c:v>
                </c:pt>
                <c:pt idx="1491">
                  <c:v>1402.099999999992</c:v>
                </c:pt>
                <c:pt idx="1492">
                  <c:v>1402.1999999999921</c:v>
                </c:pt>
                <c:pt idx="1493">
                  <c:v>1402.299999999992</c:v>
                </c:pt>
                <c:pt idx="1494">
                  <c:v>1402.3999999999919</c:v>
                </c:pt>
                <c:pt idx="1495">
                  <c:v>1402.499999999992</c:v>
                </c:pt>
                <c:pt idx="1496">
                  <c:v>1402.599999999991</c:v>
                </c:pt>
                <c:pt idx="1497">
                  <c:v>1402.699999999991</c:v>
                </c:pt>
                <c:pt idx="1498">
                  <c:v>1402.7999999999911</c:v>
                </c:pt>
                <c:pt idx="1499">
                  <c:v>1402.899999999991</c:v>
                </c:pt>
                <c:pt idx="1500">
                  <c:v>1402.9999999999909</c:v>
                </c:pt>
                <c:pt idx="1501">
                  <c:v>1403.099999999991</c:v>
                </c:pt>
                <c:pt idx="1502">
                  <c:v>1403.199999999991</c:v>
                </c:pt>
                <c:pt idx="1503">
                  <c:v>1403.2999999999911</c:v>
                </c:pt>
                <c:pt idx="1504">
                  <c:v>1403.399999999991</c:v>
                </c:pt>
                <c:pt idx="1505">
                  <c:v>1403.4999999999909</c:v>
                </c:pt>
                <c:pt idx="1506">
                  <c:v>1403.599999999991</c:v>
                </c:pt>
                <c:pt idx="1507">
                  <c:v>1403.699999999991</c:v>
                </c:pt>
                <c:pt idx="1508">
                  <c:v>1403.7999999999911</c:v>
                </c:pt>
                <c:pt idx="1509">
                  <c:v>1403.899999999991</c:v>
                </c:pt>
                <c:pt idx="1510">
                  <c:v>1403.9999999999909</c:v>
                </c:pt>
                <c:pt idx="1511">
                  <c:v>1404.099999999991</c:v>
                </c:pt>
                <c:pt idx="1512">
                  <c:v>1404.199999999991</c:v>
                </c:pt>
                <c:pt idx="1513">
                  <c:v>1404.2999999999911</c:v>
                </c:pt>
                <c:pt idx="1514">
                  <c:v>1404.399999999991</c:v>
                </c:pt>
                <c:pt idx="1515">
                  <c:v>1404.4999999999909</c:v>
                </c:pt>
                <c:pt idx="1516">
                  <c:v>1404.599999999991</c:v>
                </c:pt>
                <c:pt idx="1517">
                  <c:v>1404.699999999991</c:v>
                </c:pt>
                <c:pt idx="1518">
                  <c:v>1404.7999999999911</c:v>
                </c:pt>
                <c:pt idx="1519">
                  <c:v>1404.899999999991</c:v>
                </c:pt>
                <c:pt idx="1520">
                  <c:v>1404.9999999999909</c:v>
                </c:pt>
                <c:pt idx="1521">
                  <c:v>1405.099999999991</c:v>
                </c:pt>
                <c:pt idx="1522">
                  <c:v>1405.199999999991</c:v>
                </c:pt>
                <c:pt idx="1523">
                  <c:v>1405.2999999999911</c:v>
                </c:pt>
                <c:pt idx="1524">
                  <c:v>1405.399999999991</c:v>
                </c:pt>
                <c:pt idx="1525">
                  <c:v>1405.4999999999909</c:v>
                </c:pt>
                <c:pt idx="1526">
                  <c:v>1405.599999999991</c:v>
                </c:pt>
                <c:pt idx="1527">
                  <c:v>1405.699999999991</c:v>
                </c:pt>
                <c:pt idx="1528">
                  <c:v>1405.7999999999911</c:v>
                </c:pt>
                <c:pt idx="1529">
                  <c:v>1405.899999999991</c:v>
                </c:pt>
                <c:pt idx="1530">
                  <c:v>1405.9999999999909</c:v>
                </c:pt>
                <c:pt idx="1531">
                  <c:v>1406.099999999991</c:v>
                </c:pt>
                <c:pt idx="1532">
                  <c:v>1406.199999999991</c:v>
                </c:pt>
                <c:pt idx="1533">
                  <c:v>1406.2999999999911</c:v>
                </c:pt>
                <c:pt idx="1534">
                  <c:v>1406.399999999991</c:v>
                </c:pt>
                <c:pt idx="1535">
                  <c:v>1406.4999999999909</c:v>
                </c:pt>
                <c:pt idx="1536">
                  <c:v>1406.599999999991</c:v>
                </c:pt>
                <c:pt idx="1537">
                  <c:v>1406.699999999991</c:v>
                </c:pt>
                <c:pt idx="1538">
                  <c:v>1406.7999999999911</c:v>
                </c:pt>
                <c:pt idx="1539">
                  <c:v>1406.899999999991</c:v>
                </c:pt>
                <c:pt idx="1540">
                  <c:v>1406.9999999999909</c:v>
                </c:pt>
                <c:pt idx="1541">
                  <c:v>1407.099999999991</c:v>
                </c:pt>
                <c:pt idx="1542">
                  <c:v>1407.199999999991</c:v>
                </c:pt>
                <c:pt idx="1543">
                  <c:v>1407.2999999999911</c:v>
                </c:pt>
                <c:pt idx="1544">
                  <c:v>1407.399999999991</c:v>
                </c:pt>
                <c:pt idx="1545">
                  <c:v>1407.4999999999909</c:v>
                </c:pt>
                <c:pt idx="1546">
                  <c:v>1407.599999999991</c:v>
                </c:pt>
                <c:pt idx="1547">
                  <c:v>1407.699999999991</c:v>
                </c:pt>
                <c:pt idx="1548">
                  <c:v>1407.7999999999911</c:v>
                </c:pt>
                <c:pt idx="1549">
                  <c:v>1407.899999999991</c:v>
                </c:pt>
                <c:pt idx="1550">
                  <c:v>1407.9999999999909</c:v>
                </c:pt>
                <c:pt idx="1551">
                  <c:v>1408.099999999991</c:v>
                </c:pt>
                <c:pt idx="1552">
                  <c:v>1408.199999999991</c:v>
                </c:pt>
                <c:pt idx="1553">
                  <c:v>1408.2999999999911</c:v>
                </c:pt>
                <c:pt idx="1554">
                  <c:v>1408.399999999991</c:v>
                </c:pt>
                <c:pt idx="1555">
                  <c:v>1408.4999999999909</c:v>
                </c:pt>
                <c:pt idx="1556">
                  <c:v>1408.599999999991</c:v>
                </c:pt>
                <c:pt idx="1557">
                  <c:v>1408.699999999991</c:v>
                </c:pt>
                <c:pt idx="1558">
                  <c:v>1408.7999999999911</c:v>
                </c:pt>
                <c:pt idx="1559">
                  <c:v>1408.899999999991</c:v>
                </c:pt>
                <c:pt idx="1560">
                  <c:v>1408.9999999999909</c:v>
                </c:pt>
                <c:pt idx="1561">
                  <c:v>1409.099999999991</c:v>
                </c:pt>
                <c:pt idx="1562">
                  <c:v>1409.199999999991</c:v>
                </c:pt>
                <c:pt idx="1563">
                  <c:v>1409.2999999999911</c:v>
                </c:pt>
                <c:pt idx="1564">
                  <c:v>1409.399999999991</c:v>
                </c:pt>
                <c:pt idx="1565">
                  <c:v>1409.4999999999909</c:v>
                </c:pt>
                <c:pt idx="1566">
                  <c:v>1409.599999999991</c:v>
                </c:pt>
                <c:pt idx="1567">
                  <c:v>1409.699999999991</c:v>
                </c:pt>
                <c:pt idx="1568">
                  <c:v>1409.7999999999911</c:v>
                </c:pt>
                <c:pt idx="1569">
                  <c:v>1409.899999999991</c:v>
                </c:pt>
                <c:pt idx="1570">
                  <c:v>1409.9999999999909</c:v>
                </c:pt>
                <c:pt idx="1571">
                  <c:v>1410.099999999991</c:v>
                </c:pt>
                <c:pt idx="1572">
                  <c:v>1410.199999999991</c:v>
                </c:pt>
                <c:pt idx="1573">
                  <c:v>1410.2999999999911</c:v>
                </c:pt>
                <c:pt idx="1574">
                  <c:v>1410.399999999991</c:v>
                </c:pt>
                <c:pt idx="1575">
                  <c:v>1410.4999999999909</c:v>
                </c:pt>
                <c:pt idx="1576">
                  <c:v>1410.599999999991</c:v>
                </c:pt>
                <c:pt idx="1577">
                  <c:v>1410.699999999991</c:v>
                </c:pt>
                <c:pt idx="1578">
                  <c:v>1410.7999999999911</c:v>
                </c:pt>
                <c:pt idx="1579">
                  <c:v>1410.899999999991</c:v>
                </c:pt>
                <c:pt idx="1580">
                  <c:v>1410.9999999999909</c:v>
                </c:pt>
                <c:pt idx="1581">
                  <c:v>1411.099999999991</c:v>
                </c:pt>
                <c:pt idx="1582">
                  <c:v>1411.199999999991</c:v>
                </c:pt>
                <c:pt idx="1583">
                  <c:v>1411.2999999999911</c:v>
                </c:pt>
                <c:pt idx="1584">
                  <c:v>1411.399999999991</c:v>
                </c:pt>
                <c:pt idx="1585">
                  <c:v>1411.4999999999909</c:v>
                </c:pt>
                <c:pt idx="1586">
                  <c:v>1411.599999999991</c:v>
                </c:pt>
                <c:pt idx="1587">
                  <c:v>1411.699999999991</c:v>
                </c:pt>
                <c:pt idx="1588">
                  <c:v>1411.7999999999911</c:v>
                </c:pt>
                <c:pt idx="1589">
                  <c:v>1411.899999999991</c:v>
                </c:pt>
                <c:pt idx="1590">
                  <c:v>1411.9999999999909</c:v>
                </c:pt>
                <c:pt idx="1591">
                  <c:v>1412.099999999991</c:v>
                </c:pt>
                <c:pt idx="1592">
                  <c:v>1412.199999999991</c:v>
                </c:pt>
                <c:pt idx="1593">
                  <c:v>1412.2999999999911</c:v>
                </c:pt>
                <c:pt idx="1594">
                  <c:v>1412.399999999991</c:v>
                </c:pt>
                <c:pt idx="1595">
                  <c:v>1412.4999999999909</c:v>
                </c:pt>
                <c:pt idx="1596">
                  <c:v>1412.599999999991</c:v>
                </c:pt>
                <c:pt idx="1597">
                  <c:v>1412.699999999991</c:v>
                </c:pt>
                <c:pt idx="1598">
                  <c:v>1412.7999999999911</c:v>
                </c:pt>
                <c:pt idx="1599">
                  <c:v>1412.899999999991</c:v>
                </c:pt>
                <c:pt idx="1600">
                  <c:v>1412.9999999999909</c:v>
                </c:pt>
                <c:pt idx="1601">
                  <c:v>1413.099999999991</c:v>
                </c:pt>
                <c:pt idx="1602">
                  <c:v>1413.199999999991</c:v>
                </c:pt>
                <c:pt idx="1603">
                  <c:v>1413.2999999999911</c:v>
                </c:pt>
                <c:pt idx="1604">
                  <c:v>1413.399999999991</c:v>
                </c:pt>
                <c:pt idx="1605">
                  <c:v>1413.4999999999909</c:v>
                </c:pt>
                <c:pt idx="1606">
                  <c:v>1413.599999999991</c:v>
                </c:pt>
                <c:pt idx="1607">
                  <c:v>1413.699999999991</c:v>
                </c:pt>
                <c:pt idx="1608">
                  <c:v>1413.7999999999911</c:v>
                </c:pt>
                <c:pt idx="1609">
                  <c:v>1413.899999999991</c:v>
                </c:pt>
                <c:pt idx="1610">
                  <c:v>1413.9999999999909</c:v>
                </c:pt>
                <c:pt idx="1611">
                  <c:v>1414.099999999991</c:v>
                </c:pt>
                <c:pt idx="1612">
                  <c:v>1414.199999999991</c:v>
                </c:pt>
                <c:pt idx="1613">
                  <c:v>1414.2999999999911</c:v>
                </c:pt>
                <c:pt idx="1614">
                  <c:v>1414.399999999991</c:v>
                </c:pt>
                <c:pt idx="1615">
                  <c:v>1414.4999999999909</c:v>
                </c:pt>
                <c:pt idx="1616">
                  <c:v>1414.599999999991</c:v>
                </c:pt>
                <c:pt idx="1617">
                  <c:v>1414.699999999991</c:v>
                </c:pt>
                <c:pt idx="1618">
                  <c:v>1414.7999999999911</c:v>
                </c:pt>
                <c:pt idx="1619">
                  <c:v>1414.899999999991</c:v>
                </c:pt>
                <c:pt idx="1620">
                  <c:v>1414.9999999999909</c:v>
                </c:pt>
                <c:pt idx="1621">
                  <c:v>1415.099999999991</c:v>
                </c:pt>
                <c:pt idx="1622">
                  <c:v>1415.199999999991</c:v>
                </c:pt>
                <c:pt idx="1623">
                  <c:v>1415.2999999999911</c:v>
                </c:pt>
                <c:pt idx="1624">
                  <c:v>1415.399999999991</c:v>
                </c:pt>
                <c:pt idx="1625">
                  <c:v>1415.4999999999909</c:v>
                </c:pt>
                <c:pt idx="1626">
                  <c:v>1415.599999999991</c:v>
                </c:pt>
                <c:pt idx="1627">
                  <c:v>1415.699999999991</c:v>
                </c:pt>
                <c:pt idx="1628">
                  <c:v>1415.7999999999911</c:v>
                </c:pt>
                <c:pt idx="1629">
                  <c:v>1415.899999999991</c:v>
                </c:pt>
                <c:pt idx="1630">
                  <c:v>1415.9999999999909</c:v>
                </c:pt>
                <c:pt idx="1631">
                  <c:v>1416.099999999991</c:v>
                </c:pt>
                <c:pt idx="1632">
                  <c:v>1416.199999999991</c:v>
                </c:pt>
                <c:pt idx="1633">
                  <c:v>1416.2999999999911</c:v>
                </c:pt>
                <c:pt idx="1634">
                  <c:v>1416.399999999991</c:v>
                </c:pt>
                <c:pt idx="1635">
                  <c:v>1416.4999999999909</c:v>
                </c:pt>
                <c:pt idx="1636">
                  <c:v>1416.599999999991</c:v>
                </c:pt>
                <c:pt idx="1637">
                  <c:v>1416.699999999991</c:v>
                </c:pt>
                <c:pt idx="1638">
                  <c:v>1416.7999999999911</c:v>
                </c:pt>
                <c:pt idx="1639">
                  <c:v>1416.899999999991</c:v>
                </c:pt>
                <c:pt idx="1640">
                  <c:v>1416.9999999999909</c:v>
                </c:pt>
                <c:pt idx="1641">
                  <c:v>1417.099999999991</c:v>
                </c:pt>
                <c:pt idx="1642">
                  <c:v>1417.199999999991</c:v>
                </c:pt>
                <c:pt idx="1643">
                  <c:v>1417.2999999999911</c:v>
                </c:pt>
                <c:pt idx="1644">
                  <c:v>1417.399999999991</c:v>
                </c:pt>
                <c:pt idx="1645">
                  <c:v>1417.4999999999909</c:v>
                </c:pt>
                <c:pt idx="1646">
                  <c:v>1417.599999999991</c:v>
                </c:pt>
                <c:pt idx="1647">
                  <c:v>1417.699999999991</c:v>
                </c:pt>
                <c:pt idx="1648">
                  <c:v>1417.7999999999911</c:v>
                </c:pt>
                <c:pt idx="1649">
                  <c:v>1417.899999999991</c:v>
                </c:pt>
                <c:pt idx="1650">
                  <c:v>1417.9999999999909</c:v>
                </c:pt>
                <c:pt idx="1651">
                  <c:v>1418.099999999991</c:v>
                </c:pt>
                <c:pt idx="1652">
                  <c:v>1418.199999999991</c:v>
                </c:pt>
                <c:pt idx="1653">
                  <c:v>1418.2999999999911</c:v>
                </c:pt>
                <c:pt idx="1654">
                  <c:v>1418.399999999991</c:v>
                </c:pt>
                <c:pt idx="1655">
                  <c:v>1418.4999999999909</c:v>
                </c:pt>
                <c:pt idx="1656">
                  <c:v>1418.599999999991</c:v>
                </c:pt>
                <c:pt idx="1657">
                  <c:v>1418.699999999991</c:v>
                </c:pt>
                <c:pt idx="1658">
                  <c:v>1418.7999999999911</c:v>
                </c:pt>
                <c:pt idx="1659">
                  <c:v>1418.899999999991</c:v>
                </c:pt>
                <c:pt idx="1660">
                  <c:v>1418.9999999999909</c:v>
                </c:pt>
                <c:pt idx="1661">
                  <c:v>1419.099999999991</c:v>
                </c:pt>
                <c:pt idx="1662">
                  <c:v>1419.199999999991</c:v>
                </c:pt>
                <c:pt idx="1663">
                  <c:v>1419.2999999999911</c:v>
                </c:pt>
                <c:pt idx="1664">
                  <c:v>1419.399999999991</c:v>
                </c:pt>
                <c:pt idx="1665">
                  <c:v>1419.4999999999909</c:v>
                </c:pt>
                <c:pt idx="1666">
                  <c:v>1419.599999999991</c:v>
                </c:pt>
                <c:pt idx="1667">
                  <c:v>1419.699999999991</c:v>
                </c:pt>
                <c:pt idx="1668">
                  <c:v>1419.7999999999911</c:v>
                </c:pt>
                <c:pt idx="1669">
                  <c:v>1419.899999999991</c:v>
                </c:pt>
                <c:pt idx="1670">
                  <c:v>1419.9999999999909</c:v>
                </c:pt>
                <c:pt idx="1671">
                  <c:v>1420.099999999991</c:v>
                </c:pt>
                <c:pt idx="1672">
                  <c:v>1420.19999999999</c:v>
                </c:pt>
                <c:pt idx="1673">
                  <c:v>1420.29999999999</c:v>
                </c:pt>
                <c:pt idx="1674">
                  <c:v>1420.3999999999901</c:v>
                </c:pt>
                <c:pt idx="1675">
                  <c:v>1420.49999999999</c:v>
                </c:pt>
                <c:pt idx="1676">
                  <c:v>1420.5999999999899</c:v>
                </c:pt>
                <c:pt idx="1677">
                  <c:v>1420.69999999999</c:v>
                </c:pt>
                <c:pt idx="1678">
                  <c:v>1420.79999999999</c:v>
                </c:pt>
                <c:pt idx="1679">
                  <c:v>1420.8999999999901</c:v>
                </c:pt>
                <c:pt idx="1680">
                  <c:v>1420.99999999999</c:v>
                </c:pt>
                <c:pt idx="1681">
                  <c:v>1421.0999999999899</c:v>
                </c:pt>
                <c:pt idx="1682">
                  <c:v>1421.19999999999</c:v>
                </c:pt>
                <c:pt idx="1683">
                  <c:v>1421.29999999999</c:v>
                </c:pt>
                <c:pt idx="1684">
                  <c:v>1421.3999999999901</c:v>
                </c:pt>
                <c:pt idx="1685">
                  <c:v>1421.49999999999</c:v>
                </c:pt>
                <c:pt idx="1686">
                  <c:v>1421.5999999999899</c:v>
                </c:pt>
                <c:pt idx="1687">
                  <c:v>1421.69999999999</c:v>
                </c:pt>
                <c:pt idx="1688">
                  <c:v>1421.79999999999</c:v>
                </c:pt>
                <c:pt idx="1689">
                  <c:v>1421.8999999999901</c:v>
                </c:pt>
                <c:pt idx="1690">
                  <c:v>1421.99999999999</c:v>
                </c:pt>
                <c:pt idx="1691">
                  <c:v>1422.0999999999899</c:v>
                </c:pt>
                <c:pt idx="1692">
                  <c:v>1422.19999999999</c:v>
                </c:pt>
                <c:pt idx="1693">
                  <c:v>1422.29999999999</c:v>
                </c:pt>
                <c:pt idx="1694">
                  <c:v>1422.3999999999901</c:v>
                </c:pt>
                <c:pt idx="1695">
                  <c:v>1422.49999999999</c:v>
                </c:pt>
                <c:pt idx="1696">
                  <c:v>1422.5999999999899</c:v>
                </c:pt>
                <c:pt idx="1697">
                  <c:v>1422.69999999999</c:v>
                </c:pt>
                <c:pt idx="1698">
                  <c:v>1422.79999999999</c:v>
                </c:pt>
                <c:pt idx="1699">
                  <c:v>1422.8999999999901</c:v>
                </c:pt>
                <c:pt idx="1700">
                  <c:v>1422.99999999999</c:v>
                </c:pt>
                <c:pt idx="1701">
                  <c:v>1423.0999999999899</c:v>
                </c:pt>
                <c:pt idx="1702">
                  <c:v>1423.19999999999</c:v>
                </c:pt>
                <c:pt idx="1703">
                  <c:v>1423.29999999999</c:v>
                </c:pt>
                <c:pt idx="1704">
                  <c:v>1423.3999999999901</c:v>
                </c:pt>
                <c:pt idx="1705">
                  <c:v>1423.49999999999</c:v>
                </c:pt>
                <c:pt idx="1706">
                  <c:v>1423.5999999999899</c:v>
                </c:pt>
                <c:pt idx="1707">
                  <c:v>1423.69999999999</c:v>
                </c:pt>
                <c:pt idx="1708">
                  <c:v>1423.79999999999</c:v>
                </c:pt>
                <c:pt idx="1709">
                  <c:v>1423.8999999999901</c:v>
                </c:pt>
                <c:pt idx="1710">
                  <c:v>1423.99999999999</c:v>
                </c:pt>
                <c:pt idx="1711">
                  <c:v>1424.0999999999899</c:v>
                </c:pt>
                <c:pt idx="1712">
                  <c:v>1424.19999999999</c:v>
                </c:pt>
                <c:pt idx="1713">
                  <c:v>1424.29999999999</c:v>
                </c:pt>
                <c:pt idx="1714">
                  <c:v>1424.3999999999901</c:v>
                </c:pt>
                <c:pt idx="1715">
                  <c:v>1424.49999999999</c:v>
                </c:pt>
                <c:pt idx="1716">
                  <c:v>1424.5999999999899</c:v>
                </c:pt>
                <c:pt idx="1717">
                  <c:v>1424.69999999999</c:v>
                </c:pt>
                <c:pt idx="1718">
                  <c:v>1424.79999999999</c:v>
                </c:pt>
                <c:pt idx="1719">
                  <c:v>1424.8999999999901</c:v>
                </c:pt>
                <c:pt idx="1720">
                  <c:v>1424.99999999999</c:v>
                </c:pt>
                <c:pt idx="1721">
                  <c:v>1425.0999999999899</c:v>
                </c:pt>
                <c:pt idx="1722">
                  <c:v>1425.19999999999</c:v>
                </c:pt>
                <c:pt idx="1723">
                  <c:v>1425.29999999999</c:v>
                </c:pt>
                <c:pt idx="1724">
                  <c:v>1425.3999999999901</c:v>
                </c:pt>
                <c:pt idx="1725">
                  <c:v>1425.49999999999</c:v>
                </c:pt>
                <c:pt idx="1726">
                  <c:v>1425.5999999999899</c:v>
                </c:pt>
                <c:pt idx="1727">
                  <c:v>1425.69999999999</c:v>
                </c:pt>
                <c:pt idx="1728">
                  <c:v>1425.79999999999</c:v>
                </c:pt>
                <c:pt idx="1729">
                  <c:v>1425.8999999999901</c:v>
                </c:pt>
                <c:pt idx="1730">
                  <c:v>1425.99999999999</c:v>
                </c:pt>
                <c:pt idx="1731">
                  <c:v>1426.0999999999899</c:v>
                </c:pt>
                <c:pt idx="1732">
                  <c:v>1426.19999999999</c:v>
                </c:pt>
                <c:pt idx="1733">
                  <c:v>1426.29999999999</c:v>
                </c:pt>
                <c:pt idx="1734">
                  <c:v>1426.3999999999901</c:v>
                </c:pt>
                <c:pt idx="1735">
                  <c:v>1426.49999999999</c:v>
                </c:pt>
                <c:pt idx="1736">
                  <c:v>1426.5999999999899</c:v>
                </c:pt>
                <c:pt idx="1737">
                  <c:v>1426.69999999999</c:v>
                </c:pt>
                <c:pt idx="1738">
                  <c:v>1426.79999999999</c:v>
                </c:pt>
                <c:pt idx="1739">
                  <c:v>1426.8999999999901</c:v>
                </c:pt>
                <c:pt idx="1740">
                  <c:v>1426.99999999999</c:v>
                </c:pt>
                <c:pt idx="1741">
                  <c:v>1427.0999999999899</c:v>
                </c:pt>
                <c:pt idx="1742">
                  <c:v>1427.19999999999</c:v>
                </c:pt>
                <c:pt idx="1743">
                  <c:v>1427.29999999999</c:v>
                </c:pt>
                <c:pt idx="1744">
                  <c:v>1427.3999999999901</c:v>
                </c:pt>
                <c:pt idx="1745">
                  <c:v>1427.49999999999</c:v>
                </c:pt>
                <c:pt idx="1746">
                  <c:v>1427.5999999999899</c:v>
                </c:pt>
                <c:pt idx="1747">
                  <c:v>1427.69999999999</c:v>
                </c:pt>
                <c:pt idx="1748">
                  <c:v>1427.79999999999</c:v>
                </c:pt>
                <c:pt idx="1749">
                  <c:v>1427.8999999999901</c:v>
                </c:pt>
                <c:pt idx="1750">
                  <c:v>1427.99999999999</c:v>
                </c:pt>
                <c:pt idx="1751">
                  <c:v>1428.0999999999899</c:v>
                </c:pt>
                <c:pt idx="1752">
                  <c:v>1428.19999999999</c:v>
                </c:pt>
                <c:pt idx="1753">
                  <c:v>1428.29999999999</c:v>
                </c:pt>
                <c:pt idx="1754">
                  <c:v>1428.3999999999901</c:v>
                </c:pt>
                <c:pt idx="1755">
                  <c:v>1428.49999999999</c:v>
                </c:pt>
                <c:pt idx="1756">
                  <c:v>1428.5999999999899</c:v>
                </c:pt>
                <c:pt idx="1757">
                  <c:v>1428.69999999999</c:v>
                </c:pt>
                <c:pt idx="1758">
                  <c:v>1428.79999999999</c:v>
                </c:pt>
                <c:pt idx="1759">
                  <c:v>1428.8999999999901</c:v>
                </c:pt>
                <c:pt idx="1760">
                  <c:v>1428.99999999999</c:v>
                </c:pt>
                <c:pt idx="1761">
                  <c:v>1429.0999999999899</c:v>
                </c:pt>
                <c:pt idx="1762">
                  <c:v>1429.19999999999</c:v>
                </c:pt>
                <c:pt idx="1763">
                  <c:v>1429.29999999999</c:v>
                </c:pt>
                <c:pt idx="1764">
                  <c:v>1429.3999999999901</c:v>
                </c:pt>
                <c:pt idx="1765">
                  <c:v>1429.49999999999</c:v>
                </c:pt>
                <c:pt idx="1766">
                  <c:v>1429.5999999999899</c:v>
                </c:pt>
                <c:pt idx="1767">
                  <c:v>1429.69999999999</c:v>
                </c:pt>
                <c:pt idx="1768">
                  <c:v>1429.79999999999</c:v>
                </c:pt>
                <c:pt idx="1769">
                  <c:v>1429.8999999999901</c:v>
                </c:pt>
                <c:pt idx="1770">
                  <c:v>1429.99999999999</c:v>
                </c:pt>
                <c:pt idx="1771">
                  <c:v>1430.0999999999899</c:v>
                </c:pt>
                <c:pt idx="1772">
                  <c:v>1430.19999999999</c:v>
                </c:pt>
                <c:pt idx="1773">
                  <c:v>1430.29999999999</c:v>
                </c:pt>
                <c:pt idx="1774">
                  <c:v>1430.3999999999901</c:v>
                </c:pt>
                <c:pt idx="1775">
                  <c:v>1430.49999999999</c:v>
                </c:pt>
                <c:pt idx="1776">
                  <c:v>1430.5999999999899</c:v>
                </c:pt>
                <c:pt idx="1777">
                  <c:v>1430.69999999999</c:v>
                </c:pt>
                <c:pt idx="1778">
                  <c:v>1430.79999999999</c:v>
                </c:pt>
                <c:pt idx="1779">
                  <c:v>1430.8999999999901</c:v>
                </c:pt>
                <c:pt idx="1780">
                  <c:v>1430.99999999999</c:v>
                </c:pt>
                <c:pt idx="1781">
                  <c:v>1431.0999999999899</c:v>
                </c:pt>
                <c:pt idx="1782">
                  <c:v>1431.19999999999</c:v>
                </c:pt>
                <c:pt idx="1783">
                  <c:v>1431.29999999999</c:v>
                </c:pt>
                <c:pt idx="1784">
                  <c:v>1431.3999999999901</c:v>
                </c:pt>
                <c:pt idx="1785">
                  <c:v>1431.49999999999</c:v>
                </c:pt>
                <c:pt idx="1786">
                  <c:v>1431.5999999999899</c:v>
                </c:pt>
                <c:pt idx="1787">
                  <c:v>1431.69999999999</c:v>
                </c:pt>
                <c:pt idx="1788">
                  <c:v>1431.79999999999</c:v>
                </c:pt>
                <c:pt idx="1789">
                  <c:v>1431.8999999999901</c:v>
                </c:pt>
                <c:pt idx="1790">
                  <c:v>1431.99999999999</c:v>
                </c:pt>
                <c:pt idx="1791">
                  <c:v>1432.0999999999899</c:v>
                </c:pt>
                <c:pt idx="1792">
                  <c:v>1432.19999999999</c:v>
                </c:pt>
                <c:pt idx="1793">
                  <c:v>1432.29999999999</c:v>
                </c:pt>
                <c:pt idx="1794">
                  <c:v>1432.3999999999901</c:v>
                </c:pt>
                <c:pt idx="1795">
                  <c:v>1432.49999999999</c:v>
                </c:pt>
                <c:pt idx="1796">
                  <c:v>1432.5999999999899</c:v>
                </c:pt>
                <c:pt idx="1797">
                  <c:v>1432.69999999999</c:v>
                </c:pt>
                <c:pt idx="1798">
                  <c:v>1432.79999999999</c:v>
                </c:pt>
                <c:pt idx="1799">
                  <c:v>1432.8999999999901</c:v>
                </c:pt>
                <c:pt idx="1800">
                  <c:v>1432.99999999999</c:v>
                </c:pt>
                <c:pt idx="1801">
                  <c:v>1433.0999999999899</c:v>
                </c:pt>
                <c:pt idx="1802">
                  <c:v>1433.19999999999</c:v>
                </c:pt>
                <c:pt idx="1803">
                  <c:v>1433.29999999999</c:v>
                </c:pt>
                <c:pt idx="1804">
                  <c:v>1433.3999999999901</c:v>
                </c:pt>
                <c:pt idx="1805">
                  <c:v>1433.49999999999</c:v>
                </c:pt>
                <c:pt idx="1806">
                  <c:v>1433.5999999999899</c:v>
                </c:pt>
                <c:pt idx="1807">
                  <c:v>1433.69999999999</c:v>
                </c:pt>
                <c:pt idx="1808">
                  <c:v>1433.79999999999</c:v>
                </c:pt>
                <c:pt idx="1809">
                  <c:v>1433.8999999999901</c:v>
                </c:pt>
                <c:pt idx="1810">
                  <c:v>1433.99999999999</c:v>
                </c:pt>
                <c:pt idx="1811">
                  <c:v>1434.0999999999899</c:v>
                </c:pt>
                <c:pt idx="1812">
                  <c:v>1434.19999999999</c:v>
                </c:pt>
                <c:pt idx="1813">
                  <c:v>1434.29999999999</c:v>
                </c:pt>
                <c:pt idx="1814">
                  <c:v>1434.3999999999901</c:v>
                </c:pt>
                <c:pt idx="1815">
                  <c:v>1434.49999999999</c:v>
                </c:pt>
                <c:pt idx="1816">
                  <c:v>1434.5999999999899</c:v>
                </c:pt>
                <c:pt idx="1817">
                  <c:v>1434.69999999999</c:v>
                </c:pt>
                <c:pt idx="1818">
                  <c:v>1434.79999999999</c:v>
                </c:pt>
                <c:pt idx="1819">
                  <c:v>1434.8999999999901</c:v>
                </c:pt>
                <c:pt idx="1820">
                  <c:v>1434.99999999999</c:v>
                </c:pt>
                <c:pt idx="1821">
                  <c:v>1435.0999999999899</c:v>
                </c:pt>
                <c:pt idx="1822">
                  <c:v>1435.19999999999</c:v>
                </c:pt>
                <c:pt idx="1823">
                  <c:v>1435.29999999999</c:v>
                </c:pt>
                <c:pt idx="1824">
                  <c:v>1435.3999999999901</c:v>
                </c:pt>
                <c:pt idx="1825">
                  <c:v>1435.49999999999</c:v>
                </c:pt>
                <c:pt idx="1826">
                  <c:v>1435.5999999999899</c:v>
                </c:pt>
                <c:pt idx="1827">
                  <c:v>1435.69999999999</c:v>
                </c:pt>
                <c:pt idx="1828">
                  <c:v>1435.79999999999</c:v>
                </c:pt>
                <c:pt idx="1829">
                  <c:v>1435.8999999999901</c:v>
                </c:pt>
                <c:pt idx="1830">
                  <c:v>1435.99999999999</c:v>
                </c:pt>
                <c:pt idx="1831">
                  <c:v>1436.0999999999899</c:v>
                </c:pt>
                <c:pt idx="1832">
                  <c:v>1436.19999999999</c:v>
                </c:pt>
                <c:pt idx="1833">
                  <c:v>1436.29999999999</c:v>
                </c:pt>
                <c:pt idx="1834">
                  <c:v>1436.3999999999901</c:v>
                </c:pt>
                <c:pt idx="1835">
                  <c:v>1436.49999999999</c:v>
                </c:pt>
                <c:pt idx="1836">
                  <c:v>1436.5999999999899</c:v>
                </c:pt>
                <c:pt idx="1837">
                  <c:v>1436.69999999999</c:v>
                </c:pt>
                <c:pt idx="1838">
                  <c:v>1436.79999999999</c:v>
                </c:pt>
                <c:pt idx="1839">
                  <c:v>1436.8999999999901</c:v>
                </c:pt>
                <c:pt idx="1840">
                  <c:v>1436.99999999999</c:v>
                </c:pt>
                <c:pt idx="1841">
                  <c:v>1437.0999999999899</c:v>
                </c:pt>
                <c:pt idx="1842">
                  <c:v>1437.19999999999</c:v>
                </c:pt>
                <c:pt idx="1843">
                  <c:v>1437.29999999999</c:v>
                </c:pt>
                <c:pt idx="1844">
                  <c:v>1437.3999999999901</c:v>
                </c:pt>
                <c:pt idx="1845">
                  <c:v>1437.49999999999</c:v>
                </c:pt>
                <c:pt idx="1846">
                  <c:v>1437.5999999999899</c:v>
                </c:pt>
                <c:pt idx="1847">
                  <c:v>1437.69999999999</c:v>
                </c:pt>
                <c:pt idx="1848">
                  <c:v>1437.799999999989</c:v>
                </c:pt>
                <c:pt idx="1849">
                  <c:v>1437.8999999999889</c:v>
                </c:pt>
                <c:pt idx="1850">
                  <c:v>1437.9999999999891</c:v>
                </c:pt>
                <c:pt idx="1851">
                  <c:v>1438.099999999989</c:v>
                </c:pt>
                <c:pt idx="1852">
                  <c:v>1438.1999999999889</c:v>
                </c:pt>
                <c:pt idx="1853">
                  <c:v>1438.299999999989</c:v>
                </c:pt>
                <c:pt idx="1854">
                  <c:v>1438.3999999999889</c:v>
                </c:pt>
                <c:pt idx="1855">
                  <c:v>1438.4999999999891</c:v>
                </c:pt>
                <c:pt idx="1856">
                  <c:v>1438.599999999989</c:v>
                </c:pt>
                <c:pt idx="1857">
                  <c:v>1438.6999999999889</c:v>
                </c:pt>
                <c:pt idx="1858">
                  <c:v>1438.799999999989</c:v>
                </c:pt>
                <c:pt idx="1859">
                  <c:v>1438.8999999999889</c:v>
                </c:pt>
                <c:pt idx="1860">
                  <c:v>1438.9999999999891</c:v>
                </c:pt>
                <c:pt idx="1861">
                  <c:v>1439.099999999989</c:v>
                </c:pt>
                <c:pt idx="1862">
                  <c:v>1439.1999999999889</c:v>
                </c:pt>
                <c:pt idx="1863">
                  <c:v>1439.299999999989</c:v>
                </c:pt>
                <c:pt idx="1864">
                  <c:v>1439.3999999999889</c:v>
                </c:pt>
                <c:pt idx="1865">
                  <c:v>1439.4999999999891</c:v>
                </c:pt>
                <c:pt idx="1866">
                  <c:v>1439.599999999989</c:v>
                </c:pt>
                <c:pt idx="1867">
                  <c:v>1439.6999999999889</c:v>
                </c:pt>
                <c:pt idx="1868">
                  <c:v>1439.799999999989</c:v>
                </c:pt>
                <c:pt idx="1869">
                  <c:v>1439.8999999999889</c:v>
                </c:pt>
                <c:pt idx="1870">
                  <c:v>1439.9999999999891</c:v>
                </c:pt>
                <c:pt idx="1871">
                  <c:v>1440.099999999989</c:v>
                </c:pt>
                <c:pt idx="1872">
                  <c:v>1440.1999999999889</c:v>
                </c:pt>
                <c:pt idx="1873">
                  <c:v>1440.299999999989</c:v>
                </c:pt>
                <c:pt idx="1874">
                  <c:v>1440.3999999999889</c:v>
                </c:pt>
                <c:pt idx="1875">
                  <c:v>1440.4999999999891</c:v>
                </c:pt>
                <c:pt idx="1876">
                  <c:v>1440.599999999989</c:v>
                </c:pt>
                <c:pt idx="1877">
                  <c:v>1440.6999999999889</c:v>
                </c:pt>
                <c:pt idx="1878">
                  <c:v>1440.799999999989</c:v>
                </c:pt>
                <c:pt idx="1879">
                  <c:v>1440.8999999999889</c:v>
                </c:pt>
                <c:pt idx="1880">
                  <c:v>1440.9999999999891</c:v>
                </c:pt>
                <c:pt idx="1881">
                  <c:v>1441.099999999989</c:v>
                </c:pt>
                <c:pt idx="1882">
                  <c:v>1441.1999999999889</c:v>
                </c:pt>
                <c:pt idx="1883">
                  <c:v>1441.299999999989</c:v>
                </c:pt>
                <c:pt idx="1884">
                  <c:v>1441.3999999999889</c:v>
                </c:pt>
                <c:pt idx="1885">
                  <c:v>1441.4999999999891</c:v>
                </c:pt>
                <c:pt idx="1886">
                  <c:v>1441.599999999989</c:v>
                </c:pt>
                <c:pt idx="1887">
                  <c:v>1441.6999999999889</c:v>
                </c:pt>
                <c:pt idx="1888">
                  <c:v>1441.799999999989</c:v>
                </c:pt>
                <c:pt idx="1889">
                  <c:v>1441.8999999999889</c:v>
                </c:pt>
                <c:pt idx="1890">
                  <c:v>1441.9999999999891</c:v>
                </c:pt>
                <c:pt idx="1891">
                  <c:v>1442.099999999989</c:v>
                </c:pt>
                <c:pt idx="1892">
                  <c:v>1442.1999999999889</c:v>
                </c:pt>
                <c:pt idx="1893">
                  <c:v>1442.299999999989</c:v>
                </c:pt>
                <c:pt idx="1894">
                  <c:v>1442.3999999999889</c:v>
                </c:pt>
                <c:pt idx="1895">
                  <c:v>1442.4999999999891</c:v>
                </c:pt>
                <c:pt idx="1896">
                  <c:v>1442.599999999989</c:v>
                </c:pt>
                <c:pt idx="1897">
                  <c:v>1442.6999999999889</c:v>
                </c:pt>
                <c:pt idx="1898">
                  <c:v>1442.799999999989</c:v>
                </c:pt>
                <c:pt idx="1899">
                  <c:v>1442.8999999999889</c:v>
                </c:pt>
                <c:pt idx="1900">
                  <c:v>1442.9999999999891</c:v>
                </c:pt>
                <c:pt idx="1901">
                  <c:v>1443.099999999989</c:v>
                </c:pt>
                <c:pt idx="1902">
                  <c:v>1443.1999999999889</c:v>
                </c:pt>
                <c:pt idx="1903">
                  <c:v>1443.299999999989</c:v>
                </c:pt>
                <c:pt idx="1904">
                  <c:v>1443.3999999999889</c:v>
                </c:pt>
                <c:pt idx="1905">
                  <c:v>1443.4999999999891</c:v>
                </c:pt>
                <c:pt idx="1906">
                  <c:v>1443.599999999989</c:v>
                </c:pt>
                <c:pt idx="1907">
                  <c:v>1443.6999999999889</c:v>
                </c:pt>
                <c:pt idx="1908">
                  <c:v>1443.799999999989</c:v>
                </c:pt>
                <c:pt idx="1909">
                  <c:v>1443.8999999999889</c:v>
                </c:pt>
                <c:pt idx="1910">
                  <c:v>1443.9999999999891</c:v>
                </c:pt>
                <c:pt idx="1911">
                  <c:v>1444.099999999989</c:v>
                </c:pt>
                <c:pt idx="1912">
                  <c:v>1444.1999999999889</c:v>
                </c:pt>
                <c:pt idx="1913">
                  <c:v>1444.299999999989</c:v>
                </c:pt>
                <c:pt idx="1914">
                  <c:v>1444.3999999999889</c:v>
                </c:pt>
                <c:pt idx="1915">
                  <c:v>1444.4999999999891</c:v>
                </c:pt>
                <c:pt idx="1916">
                  <c:v>1444.599999999989</c:v>
                </c:pt>
                <c:pt idx="1917">
                  <c:v>1444.6999999999889</c:v>
                </c:pt>
                <c:pt idx="1918">
                  <c:v>1444.799999999989</c:v>
                </c:pt>
                <c:pt idx="1919">
                  <c:v>1444.8999999999889</c:v>
                </c:pt>
                <c:pt idx="1920">
                  <c:v>1444.9999999999891</c:v>
                </c:pt>
                <c:pt idx="1921">
                  <c:v>1445.099999999989</c:v>
                </c:pt>
                <c:pt idx="1922">
                  <c:v>1445.1999999999889</c:v>
                </c:pt>
                <c:pt idx="1923">
                  <c:v>1445.299999999989</c:v>
                </c:pt>
                <c:pt idx="1924">
                  <c:v>1445.3999999999889</c:v>
                </c:pt>
                <c:pt idx="1925">
                  <c:v>1445.4999999999891</c:v>
                </c:pt>
                <c:pt idx="1926">
                  <c:v>1445.599999999989</c:v>
                </c:pt>
                <c:pt idx="1927">
                  <c:v>1445.6999999999889</c:v>
                </c:pt>
                <c:pt idx="1928">
                  <c:v>1445.799999999989</c:v>
                </c:pt>
                <c:pt idx="1929">
                  <c:v>1445.8999999999889</c:v>
                </c:pt>
                <c:pt idx="1930">
                  <c:v>1445.9999999999891</c:v>
                </c:pt>
                <c:pt idx="1931">
                  <c:v>1446.099999999989</c:v>
                </c:pt>
                <c:pt idx="1932">
                  <c:v>1446.1999999999889</c:v>
                </c:pt>
                <c:pt idx="1933">
                  <c:v>1446.299999999989</c:v>
                </c:pt>
                <c:pt idx="1934">
                  <c:v>1446.3999999999889</c:v>
                </c:pt>
                <c:pt idx="1935">
                  <c:v>1446.4999999999891</c:v>
                </c:pt>
                <c:pt idx="1936">
                  <c:v>1446.599999999989</c:v>
                </c:pt>
                <c:pt idx="1937">
                  <c:v>1446.6999999999889</c:v>
                </c:pt>
                <c:pt idx="1938">
                  <c:v>1446.799999999989</c:v>
                </c:pt>
                <c:pt idx="1939">
                  <c:v>1446.8999999999889</c:v>
                </c:pt>
                <c:pt idx="1940">
                  <c:v>1446.9999999999891</c:v>
                </c:pt>
                <c:pt idx="1941">
                  <c:v>1447.099999999989</c:v>
                </c:pt>
                <c:pt idx="1942">
                  <c:v>1447.1999999999889</c:v>
                </c:pt>
                <c:pt idx="1943">
                  <c:v>1447.299999999989</c:v>
                </c:pt>
                <c:pt idx="1944">
                  <c:v>1447.3999999999889</c:v>
                </c:pt>
                <c:pt idx="1945">
                  <c:v>1447.4999999999891</c:v>
                </c:pt>
                <c:pt idx="1946">
                  <c:v>1447.599999999989</c:v>
                </c:pt>
                <c:pt idx="1947">
                  <c:v>1447.6999999999889</c:v>
                </c:pt>
                <c:pt idx="1948">
                  <c:v>1447.799999999989</c:v>
                </c:pt>
                <c:pt idx="1949">
                  <c:v>1447.8999999999889</c:v>
                </c:pt>
                <c:pt idx="1950">
                  <c:v>1447.9999999999891</c:v>
                </c:pt>
                <c:pt idx="1951">
                  <c:v>1448.099999999989</c:v>
                </c:pt>
                <c:pt idx="1952">
                  <c:v>1448.1999999999889</c:v>
                </c:pt>
                <c:pt idx="1953">
                  <c:v>1448.299999999989</c:v>
                </c:pt>
                <c:pt idx="1954">
                  <c:v>1448.3999999999889</c:v>
                </c:pt>
                <c:pt idx="1955">
                  <c:v>1448.4999999999891</c:v>
                </c:pt>
                <c:pt idx="1956">
                  <c:v>1448.599999999989</c:v>
                </c:pt>
                <c:pt idx="1957">
                  <c:v>1448.6999999999889</c:v>
                </c:pt>
                <c:pt idx="1958">
                  <c:v>1448.799999999989</c:v>
                </c:pt>
                <c:pt idx="1959">
                  <c:v>1448.8999999999889</c:v>
                </c:pt>
                <c:pt idx="1960">
                  <c:v>1448.9999999999891</c:v>
                </c:pt>
                <c:pt idx="1961">
                  <c:v>1449.099999999989</c:v>
                </c:pt>
                <c:pt idx="1962">
                  <c:v>1449.1999999999889</c:v>
                </c:pt>
                <c:pt idx="1963">
                  <c:v>1449.299999999989</c:v>
                </c:pt>
                <c:pt idx="1964">
                  <c:v>1449.3999999999889</c:v>
                </c:pt>
                <c:pt idx="1965">
                  <c:v>1449.4999999999891</c:v>
                </c:pt>
                <c:pt idx="1966">
                  <c:v>1449.599999999989</c:v>
                </c:pt>
                <c:pt idx="1967">
                  <c:v>1449.6999999999889</c:v>
                </c:pt>
                <c:pt idx="1968">
                  <c:v>1449.799999999989</c:v>
                </c:pt>
                <c:pt idx="1969">
                  <c:v>1449.8999999999889</c:v>
                </c:pt>
                <c:pt idx="1970">
                  <c:v>1449.9999999999891</c:v>
                </c:pt>
                <c:pt idx="1971">
                  <c:v>1450.099999999989</c:v>
                </c:pt>
                <c:pt idx="1972">
                  <c:v>1450.1999999999889</c:v>
                </c:pt>
                <c:pt idx="1973">
                  <c:v>1450.299999999989</c:v>
                </c:pt>
                <c:pt idx="1974">
                  <c:v>1450.3999999999889</c:v>
                </c:pt>
                <c:pt idx="1975">
                  <c:v>1450.4999999999891</c:v>
                </c:pt>
                <c:pt idx="1976">
                  <c:v>1450.599999999989</c:v>
                </c:pt>
                <c:pt idx="1977">
                  <c:v>1450.6999999999889</c:v>
                </c:pt>
                <c:pt idx="1978">
                  <c:v>1450.799999999989</c:v>
                </c:pt>
                <c:pt idx="1979">
                  <c:v>1450.8999999999889</c:v>
                </c:pt>
                <c:pt idx="1980">
                  <c:v>1450.9999999999891</c:v>
                </c:pt>
                <c:pt idx="1981">
                  <c:v>1451.099999999989</c:v>
                </c:pt>
                <c:pt idx="1982">
                  <c:v>1451.1999999999889</c:v>
                </c:pt>
                <c:pt idx="1983">
                  <c:v>1451.299999999989</c:v>
                </c:pt>
                <c:pt idx="1984">
                  <c:v>1451.3999999999889</c:v>
                </c:pt>
                <c:pt idx="1985">
                  <c:v>1451.4999999999891</c:v>
                </c:pt>
                <c:pt idx="1986">
                  <c:v>1451.599999999989</c:v>
                </c:pt>
                <c:pt idx="1987">
                  <c:v>1451.6999999999889</c:v>
                </c:pt>
                <c:pt idx="1988">
                  <c:v>1451.799999999989</c:v>
                </c:pt>
                <c:pt idx="1989">
                  <c:v>1451.8999999999889</c:v>
                </c:pt>
                <c:pt idx="1990">
                  <c:v>1451.9999999999891</c:v>
                </c:pt>
                <c:pt idx="1991">
                  <c:v>1452.099999999989</c:v>
                </c:pt>
                <c:pt idx="1992">
                  <c:v>1452.1999999999889</c:v>
                </c:pt>
                <c:pt idx="1993">
                  <c:v>1452.299999999989</c:v>
                </c:pt>
                <c:pt idx="1994">
                  <c:v>1452.3999999999889</c:v>
                </c:pt>
                <c:pt idx="1995">
                  <c:v>1452.4999999999891</c:v>
                </c:pt>
                <c:pt idx="1996">
                  <c:v>1452.599999999989</c:v>
                </c:pt>
                <c:pt idx="1997">
                  <c:v>1452.6999999999889</c:v>
                </c:pt>
                <c:pt idx="1998">
                  <c:v>1452.799999999989</c:v>
                </c:pt>
                <c:pt idx="1999">
                  <c:v>1452.8999999999889</c:v>
                </c:pt>
                <c:pt idx="2000">
                  <c:v>1452.9999999999891</c:v>
                </c:pt>
              </c:numCache>
            </c:numRef>
          </c:xVal>
          <c:yVal>
            <c:numRef>
              <c:f>Lorenztians!$M$3:$M$2003</c:f>
              <c:numCache>
                <c:formatCode>General</c:formatCode>
                <c:ptCount val="2001"/>
                <c:pt idx="0">
                  <c:v>2.5174261118141679E-4</c:v>
                </c:pt>
                <c:pt idx="1">
                  <c:v>2.5224367241680922E-4</c:v>
                </c:pt>
                <c:pt idx="2">
                  <c:v>2.5274622791154704E-4</c:v>
                </c:pt>
                <c:pt idx="3">
                  <c:v>2.5325028360036547E-4</c:v>
                </c:pt>
                <c:pt idx="4">
                  <c:v>2.537558454474334E-4</c:v>
                </c:pt>
                <c:pt idx="5">
                  <c:v>2.542629194465193E-4</c:v>
                </c:pt>
                <c:pt idx="6">
                  <c:v>2.54771511621175E-4</c:v>
                </c:pt>
                <c:pt idx="7">
                  <c:v>2.5528162802491023E-4</c:v>
                </c:pt>
                <c:pt idx="8">
                  <c:v>2.5579327474136717E-4</c:v>
                </c:pt>
                <c:pt idx="9">
                  <c:v>2.5630645788450736E-4</c:v>
                </c:pt>
                <c:pt idx="10">
                  <c:v>2.5682118359878945E-4</c:v>
                </c:pt>
                <c:pt idx="11">
                  <c:v>2.5733745805934778E-4</c:v>
                </c:pt>
                <c:pt idx="12">
                  <c:v>2.5785528747218324E-4</c:v>
                </c:pt>
                <c:pt idx="13">
                  <c:v>2.583746780743443E-4</c:v>
                </c:pt>
                <c:pt idx="14">
                  <c:v>2.5889563613410999E-4</c:v>
                </c:pt>
                <c:pt idx="15">
                  <c:v>2.5941816795118543E-4</c:v>
                </c:pt>
                <c:pt idx="16">
                  <c:v>2.5994227985688109E-4</c:v>
                </c:pt>
                <c:pt idx="17">
                  <c:v>2.6046797821431138E-4</c:v>
                </c:pt>
                <c:pt idx="18">
                  <c:v>2.6099526941858242E-4</c:v>
                </c:pt>
                <c:pt idx="19">
                  <c:v>2.6152415989698103E-4</c:v>
                </c:pt>
                <c:pt idx="20">
                  <c:v>2.6205465610917763E-4</c:v>
                </c:pt>
                <c:pt idx="21">
                  <c:v>2.625867645474118E-4</c:v>
                </c:pt>
                <c:pt idx="22">
                  <c:v>2.6312049173669774E-4</c:v>
                </c:pt>
                <c:pt idx="23">
                  <c:v>2.6365584423501871E-4</c:v>
                </c:pt>
                <c:pt idx="24">
                  <c:v>2.641928286335234E-4</c:v>
                </c:pt>
                <c:pt idx="25">
                  <c:v>2.6473145155673508E-4</c:v>
                </c:pt>
                <c:pt idx="26">
                  <c:v>2.6527171966274457E-4</c:v>
                </c:pt>
                <c:pt idx="27">
                  <c:v>2.6581363964342264E-4</c:v>
                </c:pt>
                <c:pt idx="28">
                  <c:v>2.663572182246205E-4</c:v>
                </c:pt>
                <c:pt idx="29">
                  <c:v>2.6690246216637902E-4</c:v>
                </c:pt>
                <c:pt idx="30">
                  <c:v>2.6744937826313203E-4</c:v>
                </c:pt>
                <c:pt idx="31">
                  <c:v>2.6799797334392474E-4</c:v>
                </c:pt>
                <c:pt idx="32">
                  <c:v>2.6854825427261519E-4</c:v>
                </c:pt>
                <c:pt idx="33">
                  <c:v>2.6910022794809555E-4</c:v>
                </c:pt>
                <c:pt idx="34">
                  <c:v>2.6965390130450273E-4</c:v>
                </c:pt>
                <c:pt idx="35">
                  <c:v>2.7020928131143019E-4</c:v>
                </c:pt>
                <c:pt idx="36">
                  <c:v>2.7076637497415451E-4</c:v>
                </c:pt>
                <c:pt idx="37">
                  <c:v>2.7132518933384363E-4</c:v>
                </c:pt>
                <c:pt idx="38">
                  <c:v>2.7188573146778655E-4</c:v>
                </c:pt>
                <c:pt idx="39">
                  <c:v>2.7244800848961136E-4</c:v>
                </c:pt>
                <c:pt idx="40">
                  <c:v>2.7301202754950504E-4</c:v>
                </c:pt>
                <c:pt idx="41">
                  <c:v>2.7357779583444766E-4</c:v>
                </c:pt>
                <c:pt idx="42">
                  <c:v>2.7414532056842895E-4</c:v>
                </c:pt>
                <c:pt idx="43">
                  <c:v>2.7471460901268567E-4</c:v>
                </c:pt>
                <c:pt idx="44">
                  <c:v>2.7528566846592677E-4</c:v>
                </c:pt>
                <c:pt idx="45">
                  <c:v>2.7585850626456724E-4</c:v>
                </c:pt>
                <c:pt idx="46">
                  <c:v>2.7643312978295709E-4</c:v>
                </c:pt>
                <c:pt idx="47">
                  <c:v>2.7700954643362479E-4</c:v>
                </c:pt>
                <c:pt idx="48">
                  <c:v>2.7758776366750416E-4</c:v>
                </c:pt>
                <c:pt idx="49">
                  <c:v>2.7816778897418184E-4</c:v>
                </c:pt>
                <c:pt idx="50">
                  <c:v>2.7874962988213377E-4</c:v>
                </c:pt>
                <c:pt idx="51">
                  <c:v>2.793332939589629E-4</c:v>
                </c:pt>
                <c:pt idx="52">
                  <c:v>2.7991878881165243E-4</c:v>
                </c:pt>
                <c:pt idx="53">
                  <c:v>2.805061220868006E-4</c:v>
                </c:pt>
                <c:pt idx="54">
                  <c:v>2.8109530147087732E-4</c:v>
                </c:pt>
                <c:pt idx="55">
                  <c:v>2.8168633469046936E-4</c:v>
                </c:pt>
                <c:pt idx="56">
                  <c:v>2.8227922951252701E-4</c:v>
                </c:pt>
                <c:pt idx="57">
                  <c:v>2.8287399374462641E-4</c:v>
                </c:pt>
                <c:pt idx="58">
                  <c:v>2.8347063523521314E-4</c:v>
                </c:pt>
                <c:pt idx="59">
                  <c:v>2.8406916187386828E-4</c:v>
                </c:pt>
                <c:pt idx="60">
                  <c:v>2.8466958159156271E-4</c:v>
                </c:pt>
                <c:pt idx="61">
                  <c:v>2.8527190236091285E-4</c:v>
                </c:pt>
                <c:pt idx="62">
                  <c:v>2.8587613219645128E-4</c:v>
                </c:pt>
                <c:pt idx="63">
                  <c:v>2.8648227915488542E-4</c:v>
                </c:pt>
                <c:pt idx="64">
                  <c:v>2.8709035133536574E-4</c:v>
                </c:pt>
                <c:pt idx="65">
                  <c:v>2.8770035687974846E-4</c:v>
                </c:pt>
                <c:pt idx="66">
                  <c:v>2.8831230397287518E-4</c:v>
                </c:pt>
                <c:pt idx="67">
                  <c:v>2.8892620084283342E-4</c:v>
                </c:pt>
                <c:pt idx="68">
                  <c:v>2.8954205576124046E-4</c:v>
                </c:pt>
                <c:pt idx="69">
                  <c:v>2.9015987704351492E-4</c:v>
                </c:pt>
                <c:pt idx="70">
                  <c:v>2.9077967304915039E-4</c:v>
                </c:pt>
                <c:pt idx="71">
                  <c:v>2.9140145218200543E-4</c:v>
                </c:pt>
                <c:pt idx="72">
                  <c:v>2.9202522289057439E-4</c:v>
                </c:pt>
                <c:pt idx="73">
                  <c:v>2.9265099366828111E-4</c:v>
                </c:pt>
                <c:pt idx="74">
                  <c:v>2.932787730537612E-4</c:v>
                </c:pt>
                <c:pt idx="75">
                  <c:v>2.9390856963114624E-4</c:v>
                </c:pt>
                <c:pt idx="76">
                  <c:v>2.9454039203036388E-4</c:v>
                </c:pt>
                <c:pt idx="77">
                  <c:v>2.9517424892741957E-4</c:v>
                </c:pt>
                <c:pt idx="78">
                  <c:v>2.9581014904470093E-4</c:v>
                </c:pt>
                <c:pt idx="79">
                  <c:v>2.96448101151271E-4</c:v>
                </c:pt>
                <c:pt idx="80">
                  <c:v>2.9708811406316271E-4</c:v>
                </c:pt>
                <c:pt idx="81">
                  <c:v>2.9773019664368952E-4</c:v>
                </c:pt>
                <c:pt idx="82">
                  <c:v>2.9837435780374444E-4</c:v>
                </c:pt>
                <c:pt idx="83">
                  <c:v>2.9902060650210195E-4</c:v>
                </c:pt>
                <c:pt idx="84">
                  <c:v>2.9966895174573502E-4</c:v>
                </c:pt>
                <c:pt idx="85">
                  <c:v>3.0031940259012113E-4</c:v>
                </c:pt>
                <c:pt idx="86">
                  <c:v>3.009719681395513E-4</c:v>
                </c:pt>
                <c:pt idx="87">
                  <c:v>3.0162665754745528E-4</c:v>
                </c:pt>
                <c:pt idx="88">
                  <c:v>3.0228348001670757E-4</c:v>
                </c:pt>
                <c:pt idx="89">
                  <c:v>3.029424447999581E-4</c:v>
                </c:pt>
                <c:pt idx="90">
                  <c:v>3.0360356119994979E-4</c:v>
                </c:pt>
                <c:pt idx="91">
                  <c:v>3.0426683856983957E-4</c:v>
                </c:pt>
                <c:pt idx="92">
                  <c:v>3.0493228631353592E-4</c:v>
                </c:pt>
                <c:pt idx="93">
                  <c:v>3.0559991388601671E-4</c:v>
                </c:pt>
                <c:pt idx="94">
                  <c:v>3.0626973079367212E-4</c:v>
                </c:pt>
                <c:pt idx="95">
                  <c:v>3.0694174659463521E-4</c:v>
                </c:pt>
                <c:pt idx="96">
                  <c:v>3.0761597089911438E-4</c:v>
                </c:pt>
                <c:pt idx="97">
                  <c:v>3.08292413369743E-4</c:v>
                </c:pt>
                <c:pt idx="98">
                  <c:v>3.0897108372191716E-4</c:v>
                </c:pt>
                <c:pt idx="99">
                  <c:v>3.096519917241359E-4</c:v>
                </c:pt>
                <c:pt idx="100">
                  <c:v>3.1033514719835888E-4</c:v>
                </c:pt>
                <c:pt idx="101">
                  <c:v>3.1102056002035177E-4</c:v>
                </c:pt>
                <c:pt idx="102">
                  <c:v>3.1170824012003492E-4</c:v>
                </c:pt>
                <c:pt idx="103">
                  <c:v>3.1239819748184996E-4</c:v>
                </c:pt>
                <c:pt idx="104">
                  <c:v>3.1309044214510614E-4</c:v>
                </c:pt>
                <c:pt idx="105">
                  <c:v>3.1378498420435219E-4</c:v>
                </c:pt>
                <c:pt idx="106">
                  <c:v>3.1448183380973607E-4</c:v>
                </c:pt>
                <c:pt idx="107">
                  <c:v>3.1518100116736692E-4</c:v>
                </c:pt>
                <c:pt idx="108">
                  <c:v>3.1588249653969583E-4</c:v>
                </c:pt>
                <c:pt idx="109">
                  <c:v>3.1658633024587562E-4</c:v>
                </c:pt>
                <c:pt idx="110">
                  <c:v>3.1729251266214781E-4</c:v>
                </c:pt>
                <c:pt idx="111">
                  <c:v>3.1800105422221531E-4</c:v>
                </c:pt>
                <c:pt idx="112">
                  <c:v>3.1871196541761971E-4</c:v>
                </c:pt>
                <c:pt idx="113">
                  <c:v>3.1942525679813622E-4</c:v>
                </c:pt>
                <c:pt idx="114">
                  <c:v>3.2014093897214782E-4</c:v>
                </c:pt>
                <c:pt idx="115">
                  <c:v>3.2085902260704736E-4</c:v>
                </c:pt>
                <c:pt idx="116">
                  <c:v>3.2157951842962308E-4</c:v>
                </c:pt>
                <c:pt idx="117">
                  <c:v>3.2230243722645936E-4</c:v>
                </c:pt>
                <c:pt idx="118">
                  <c:v>3.230277898443287E-4</c:v>
                </c:pt>
                <c:pt idx="119">
                  <c:v>3.2375558719060403E-4</c:v>
                </c:pt>
                <c:pt idx="120">
                  <c:v>3.244858402336594E-4</c:v>
                </c:pt>
                <c:pt idx="121">
                  <c:v>3.2521856000327384E-4</c:v>
                </c:pt>
                <c:pt idx="122">
                  <c:v>3.259537575910547E-4</c:v>
                </c:pt>
                <c:pt idx="123">
                  <c:v>3.2669144415083936E-4</c:v>
                </c:pt>
                <c:pt idx="124">
                  <c:v>3.2743163089912541E-4</c:v>
                </c:pt>
                <c:pt idx="125">
                  <c:v>3.2817432911548696E-4</c:v>
                </c:pt>
                <c:pt idx="126">
                  <c:v>3.2891955014299512E-4</c:v>
                </c:pt>
                <c:pt idx="127">
                  <c:v>3.2966730538865746E-4</c:v>
                </c:pt>
                <c:pt idx="128">
                  <c:v>3.3041760632383625E-4</c:v>
                </c:pt>
                <c:pt idx="129">
                  <c:v>3.3117046448469532E-4</c:v>
                </c:pt>
                <c:pt idx="130">
                  <c:v>3.3192589147263362E-4</c:v>
                </c:pt>
                <c:pt idx="131">
                  <c:v>3.3268389895472187E-4</c:v>
                </c:pt>
                <c:pt idx="132">
                  <c:v>3.3344449866415794E-4</c:v>
                </c:pt>
                <c:pt idx="133">
                  <c:v>3.3420770240071088E-4</c:v>
                </c:pt>
                <c:pt idx="134">
                  <c:v>3.3497352203116837E-4</c:v>
                </c:pt>
                <c:pt idx="135">
                  <c:v>3.3574196948980243E-4</c:v>
                </c:pt>
                <c:pt idx="136">
                  <c:v>3.3651305677882462E-4</c:v>
                </c:pt>
                <c:pt idx="137">
                  <c:v>3.3728679596884358E-4</c:v>
                </c:pt>
                <c:pt idx="138">
                  <c:v>3.3806319919934429E-4</c:v>
                </c:pt>
                <c:pt idx="139">
                  <c:v>3.388422786791452E-4</c:v>
                </c:pt>
                <c:pt idx="140">
                  <c:v>3.3962404668688408E-4</c:v>
                </c:pt>
                <c:pt idx="141">
                  <c:v>3.4040851557149175E-4</c:v>
                </c:pt>
                <c:pt idx="142">
                  <c:v>3.4119569775266828E-4</c:v>
                </c:pt>
                <c:pt idx="143">
                  <c:v>3.4198560572138153E-4</c:v>
                </c:pt>
                <c:pt idx="144">
                  <c:v>3.4277825204034228E-4</c:v>
                </c:pt>
                <c:pt idx="145">
                  <c:v>3.4357364934451117E-4</c:v>
                </c:pt>
                <c:pt idx="146">
                  <c:v>3.4437181034158984E-4</c:v>
                </c:pt>
                <c:pt idx="147">
                  <c:v>3.4517274781251822E-4</c:v>
                </c:pt>
                <c:pt idx="148">
                  <c:v>3.4597647461199197E-4</c:v>
                </c:pt>
                <c:pt idx="149">
                  <c:v>3.4678300366895818E-4</c:v>
                </c:pt>
                <c:pt idx="150">
                  <c:v>3.4759234798714168E-4</c:v>
                </c:pt>
                <c:pt idx="151">
                  <c:v>3.4840452064555577E-4</c:v>
                </c:pt>
                <c:pt idx="152">
                  <c:v>3.4921953479902793E-4</c:v>
                </c:pt>
                <c:pt idx="153">
                  <c:v>3.5003740367871885E-4</c:v>
                </c:pt>
                <c:pt idx="154">
                  <c:v>3.5085814059266599E-4</c:v>
                </c:pt>
                <c:pt idx="155">
                  <c:v>3.5168175892630354E-4</c:v>
                </c:pt>
                <c:pt idx="156">
                  <c:v>3.5250827214301452E-4</c:v>
                </c:pt>
                <c:pt idx="157">
                  <c:v>3.5333769378466921E-4</c:v>
                </c:pt>
                <c:pt idx="158">
                  <c:v>3.5417003747216714E-4</c:v>
                </c:pt>
                <c:pt idx="159">
                  <c:v>3.5500531690600267E-4</c:v>
                </c:pt>
                <c:pt idx="160">
                  <c:v>3.5584354586680727E-4</c:v>
                </c:pt>
                <c:pt idx="161">
                  <c:v>3.5668473821592374E-4</c:v>
                </c:pt>
                <c:pt idx="162">
                  <c:v>3.5752890789596709E-4</c:v>
                </c:pt>
                <c:pt idx="163">
                  <c:v>3.5837606893138917E-4</c:v>
                </c:pt>
                <c:pt idx="164">
                  <c:v>3.5922623542906733E-4</c:v>
                </c:pt>
                <c:pt idx="165">
                  <c:v>3.6007942157886965E-4</c:v>
                </c:pt>
                <c:pt idx="166">
                  <c:v>3.6093564165425263E-4</c:v>
                </c:pt>
                <c:pt idx="167">
                  <c:v>3.6179491001284554E-4</c:v>
                </c:pt>
                <c:pt idx="168">
                  <c:v>3.6265724109703872E-4</c:v>
                </c:pt>
                <c:pt idx="169">
                  <c:v>3.635226494345945E-4</c:v>
                </c:pt>
                <c:pt idx="170">
                  <c:v>3.6439114963924629E-4</c:v>
                </c:pt>
                <c:pt idx="171">
                  <c:v>3.6526275641130115E-4</c:v>
                </c:pt>
                <c:pt idx="172">
                  <c:v>3.6613748453826633E-4</c:v>
                </c:pt>
                <c:pt idx="173">
                  <c:v>3.6701534889546281E-4</c:v>
                </c:pt>
                <c:pt idx="174">
                  <c:v>3.6789636444664337E-4</c:v>
                </c:pt>
                <c:pt idx="175">
                  <c:v>3.6878054624463668E-4</c:v>
                </c:pt>
                <c:pt idx="176">
                  <c:v>3.69667909431966E-4</c:v>
                </c:pt>
                <c:pt idx="177">
                  <c:v>3.7055846924150313E-4</c:v>
                </c:pt>
                <c:pt idx="178">
                  <c:v>3.7145224099710843E-4</c:v>
                </c:pt>
                <c:pt idx="179">
                  <c:v>3.7234924011427472E-4</c:v>
                </c:pt>
                <c:pt idx="180">
                  <c:v>3.7324948210079877E-4</c:v>
                </c:pt>
                <c:pt idx="181">
                  <c:v>3.7415298255742577E-4</c:v>
                </c:pt>
                <c:pt idx="182">
                  <c:v>3.7505975717853142E-4</c:v>
                </c:pt>
                <c:pt idx="183">
                  <c:v>3.7596982175278873E-4</c:v>
                </c:pt>
                <c:pt idx="184">
                  <c:v>3.7688319216383964E-4</c:v>
                </c:pt>
                <c:pt idx="185">
                  <c:v>3.7779988439099225E-4</c:v>
                </c:pt>
                <c:pt idx="186">
                  <c:v>3.7871991450990407E-4</c:v>
                </c:pt>
                <c:pt idx="187">
                  <c:v>3.7964329869327165E-4</c:v>
                </c:pt>
                <c:pt idx="188">
                  <c:v>3.8057005321154433E-4</c:v>
                </c:pt>
                <c:pt idx="189">
                  <c:v>3.8150019443362562E-4</c:v>
                </c:pt>
                <c:pt idx="190">
                  <c:v>3.8243373882758039E-4</c:v>
                </c:pt>
                <c:pt idx="191">
                  <c:v>3.8337070296136854E-4</c:v>
                </c:pt>
                <c:pt idx="192">
                  <c:v>3.8431110350355401E-4</c:v>
                </c:pt>
                <c:pt idx="193">
                  <c:v>3.8525495722405097E-4</c:v>
                </c:pt>
                <c:pt idx="194">
                  <c:v>3.8620228099485525E-4</c:v>
                </c:pt>
                <c:pt idx="195">
                  <c:v>3.8715309179078217E-4</c:v>
                </c:pt>
                <c:pt idx="196">
                  <c:v>3.8810740669023168E-4</c:v>
                </c:pt>
                <c:pt idx="197">
                  <c:v>3.8906524287592783E-4</c:v>
                </c:pt>
                <c:pt idx="198">
                  <c:v>3.9002661763569738E-4</c:v>
                </c:pt>
                <c:pt idx="199">
                  <c:v>3.9099154836323252E-4</c:v>
                </c:pt>
                <c:pt idx="200">
                  <c:v>3.9196005255886086E-4</c:v>
                </c:pt>
                <c:pt idx="201">
                  <c:v>3.9293214783034364E-4</c:v>
                </c:pt>
                <c:pt idx="202">
                  <c:v>3.9390785189364735E-4</c:v>
                </c:pt>
                <c:pt idx="203">
                  <c:v>3.9488718257375577E-4</c:v>
                </c:pt>
                <c:pt idx="204">
                  <c:v>3.95870157805464E-4</c:v>
                </c:pt>
                <c:pt idx="205">
                  <c:v>3.9685679563419314E-4</c:v>
                </c:pt>
                <c:pt idx="206">
                  <c:v>3.9784711421679829E-4</c:v>
                </c:pt>
                <c:pt idx="207">
                  <c:v>3.9884113182240774E-4</c:v>
                </c:pt>
                <c:pt idx="208">
                  <c:v>3.9983886683323677E-4</c:v>
                </c:pt>
                <c:pt idx="209">
                  <c:v>4.0084033774544112E-4</c:v>
                </c:pt>
                <c:pt idx="210">
                  <c:v>4.0184556316995572E-4</c:v>
                </c:pt>
                <c:pt idx="211">
                  <c:v>4.028545618333411E-4</c:v>
                </c:pt>
                <c:pt idx="212">
                  <c:v>4.0386735257865879E-4</c:v>
                </c:pt>
                <c:pt idx="213">
                  <c:v>4.0488395436632103E-4</c:v>
                </c:pt>
                <c:pt idx="214">
                  <c:v>4.0590438627498179E-4</c:v>
                </c:pt>
                <c:pt idx="215">
                  <c:v>4.069286675024127E-4</c:v>
                </c:pt>
                <c:pt idx="216">
                  <c:v>4.0795681736638628E-4</c:v>
                </c:pt>
                <c:pt idx="217">
                  <c:v>4.0898885530559029E-4</c:v>
                </c:pt>
                <c:pt idx="218">
                  <c:v>4.1002480088051538E-4</c:v>
                </c:pt>
                <c:pt idx="219">
                  <c:v>4.1106467377438442E-4</c:v>
                </c:pt>
                <c:pt idx="220">
                  <c:v>4.1210849379406624E-4</c:v>
                </c:pt>
                <c:pt idx="221">
                  <c:v>4.1315628087100888E-4</c:v>
                </c:pt>
                <c:pt idx="222">
                  <c:v>4.1420805506216902E-4</c:v>
                </c:pt>
                <c:pt idx="223">
                  <c:v>4.1526383655097435E-4</c:v>
                </c:pt>
                <c:pt idx="224">
                  <c:v>4.1632364564825932E-4</c:v>
                </c:pt>
                <c:pt idx="225">
                  <c:v>4.1738750279324451E-4</c:v>
                </c:pt>
                <c:pt idx="226">
                  <c:v>4.1845542855450111E-4</c:v>
                </c:pt>
                <c:pt idx="227">
                  <c:v>4.1952744363092323E-4</c:v>
                </c:pt>
                <c:pt idx="228">
                  <c:v>4.2060356885273377E-4</c:v>
                </c:pt>
                <c:pt idx="229">
                  <c:v>4.2168382518246224E-4</c:v>
                </c:pt>
                <c:pt idx="230">
                  <c:v>4.2276823371596749E-4</c:v>
                </c:pt>
                <c:pt idx="231">
                  <c:v>4.2385681568344599E-4</c:v>
                </c:pt>
                <c:pt idx="232">
                  <c:v>4.2494959245044812E-4</c:v>
                </c:pt>
                <c:pt idx="233">
                  <c:v>4.260465855189285E-4</c:v>
                </c:pt>
                <c:pt idx="234">
                  <c:v>4.2714781652826846E-4</c:v>
                </c:pt>
                <c:pt idx="235">
                  <c:v>4.2825330725634517E-4</c:v>
                </c:pt>
                <c:pt idx="236">
                  <c:v>4.2936307962058491E-4</c:v>
                </c:pt>
                <c:pt idx="237">
                  <c:v>4.3047715567902552E-4</c:v>
                </c:pt>
                <c:pt idx="238">
                  <c:v>4.3159555763141219E-4</c:v>
                </c:pt>
                <c:pt idx="239">
                  <c:v>4.3271830782027612E-4</c:v>
                </c:pt>
                <c:pt idx="240">
                  <c:v>4.3384542873203938E-4</c:v>
                </c:pt>
                <c:pt idx="241">
                  <c:v>4.3497694299811357E-4</c:v>
                </c:pt>
                <c:pt idx="242">
                  <c:v>4.3611287339603719E-4</c:v>
                </c:pt>
                <c:pt idx="243">
                  <c:v>4.3725324285058363E-4</c:v>
                </c:pt>
                <c:pt idx="244">
                  <c:v>4.3839807443491906E-4</c:v>
                </c:pt>
                <c:pt idx="245">
                  <c:v>4.3954739137174397E-4</c:v>
                </c:pt>
                <c:pt idx="246">
                  <c:v>4.4070121703444531E-4</c:v>
                </c:pt>
                <c:pt idx="247">
                  <c:v>4.4185957494828512E-4</c:v>
                </c:pt>
                <c:pt idx="248">
                  <c:v>4.4302248879156061E-4</c:v>
                </c:pt>
                <c:pt idx="249">
                  <c:v>4.4418998239681402E-4</c:v>
                </c:pt>
                <c:pt idx="250">
                  <c:v>4.4536207975202739E-4</c:v>
                </c:pt>
                <c:pt idx="251">
                  <c:v>4.465388050018278E-4</c:v>
                </c:pt>
                <c:pt idx="252">
                  <c:v>4.4772018244873014E-4</c:v>
                </c:pt>
                <c:pt idx="253">
                  <c:v>4.4890623655435179E-4</c:v>
                </c:pt>
                <c:pt idx="254">
                  <c:v>4.5009699194067747E-4</c:v>
                </c:pt>
                <c:pt idx="255">
                  <c:v>4.5129247339130988E-4</c:v>
                </c:pt>
                <c:pt idx="256">
                  <c:v>4.5249270585273063E-4</c:v>
                </c:pt>
                <c:pt idx="257">
                  <c:v>4.5369771443559817E-4</c:v>
                </c:pt>
                <c:pt idx="258">
                  <c:v>4.5490752441603214E-4</c:v>
                </c:pt>
                <c:pt idx="259">
                  <c:v>4.5612216123691037E-4</c:v>
                </c:pt>
                <c:pt idx="260">
                  <c:v>4.5734165050920152E-4</c:v>
                </c:pt>
                <c:pt idx="261">
                  <c:v>4.5856601801328616E-4</c:v>
                </c:pt>
                <c:pt idx="262">
                  <c:v>4.5979528970028935E-4</c:v>
                </c:pt>
                <c:pt idx="263">
                  <c:v>4.6102949169345321E-4</c:v>
                </c:pt>
                <c:pt idx="264">
                  <c:v>4.6226865028948074E-4</c:v>
                </c:pt>
                <c:pt idx="265">
                  <c:v>4.635127919599339E-4</c:v>
                </c:pt>
                <c:pt idx="266">
                  <c:v>4.647619433526163E-4</c:v>
                </c:pt>
                <c:pt idx="267">
                  <c:v>4.660161312929691E-4</c:v>
                </c:pt>
                <c:pt idx="268">
                  <c:v>4.6727538278550746E-4</c:v>
                </c:pt>
                <c:pt idx="269">
                  <c:v>4.6853972501522854E-4</c:v>
                </c:pt>
                <c:pt idx="270">
                  <c:v>4.6980918534907464E-4</c:v>
                </c:pt>
                <c:pt idx="271">
                  <c:v>4.7108379133738198E-4</c:v>
                </c:pt>
                <c:pt idx="272">
                  <c:v>4.7236357071534223E-4</c:v>
                </c:pt>
                <c:pt idx="273">
                  <c:v>4.7364855140450437E-4</c:v>
                </c:pt>
                <c:pt idx="274">
                  <c:v>4.7493876151426408E-4</c:v>
                </c:pt>
                <c:pt idx="275">
                  <c:v>4.7623422934336713E-4</c:v>
                </c:pt>
                <c:pt idx="276">
                  <c:v>4.7753498338145314E-4</c:v>
                </c:pt>
                <c:pt idx="277">
                  <c:v>4.7884105231058748E-4</c:v>
                </c:pt>
                <c:pt idx="278">
                  <c:v>4.8015246500680728E-4</c:v>
                </c:pt>
                <c:pt idx="279">
                  <c:v>4.8146925054171226E-4</c:v>
                </c:pt>
                <c:pt idx="280">
                  <c:v>4.8279143818402514E-4</c:v>
                </c:pt>
                <c:pt idx="281">
                  <c:v>4.8411905740121164E-4</c:v>
                </c:pt>
                <c:pt idx="282">
                  <c:v>4.8545213786108679E-4</c:v>
                </c:pt>
                <c:pt idx="283">
                  <c:v>4.8679070943343465E-4</c:v>
                </c:pt>
                <c:pt idx="284">
                  <c:v>4.8813480219167543E-4</c:v>
                </c:pt>
                <c:pt idx="285">
                  <c:v>4.894844464145016E-4</c:v>
                </c:pt>
                <c:pt idx="286">
                  <c:v>4.9083967258757512E-4</c:v>
                </c:pt>
                <c:pt idx="287">
                  <c:v>4.9220051140521238E-4</c:v>
                </c:pt>
                <c:pt idx="288">
                  <c:v>4.9356699377208152E-4</c:v>
                </c:pt>
                <c:pt idx="289">
                  <c:v>4.9493915080495025E-4</c:v>
                </c:pt>
                <c:pt idx="290">
                  <c:v>4.9631701383440121E-4</c:v>
                </c:pt>
                <c:pt idx="291">
                  <c:v>4.9770061440661251E-4</c:v>
                </c:pt>
                <c:pt idx="292">
                  <c:v>4.9908998428511953E-4</c:v>
                </c:pt>
                <c:pt idx="293">
                  <c:v>5.0048515545261254E-4</c:v>
                </c:pt>
                <c:pt idx="294">
                  <c:v>5.0188616011273362E-4</c:v>
                </c:pt>
                <c:pt idx="295">
                  <c:v>5.0329303069192083E-4</c:v>
                </c:pt>
                <c:pt idx="296">
                  <c:v>5.0470579984124352E-4</c:v>
                </c:pt>
                <c:pt idx="297">
                  <c:v>5.0612450043825349E-4</c:v>
                </c:pt>
                <c:pt idx="298">
                  <c:v>5.0754916558888694E-4</c:v>
                </c:pt>
                <c:pt idx="299">
                  <c:v>5.0897982862933638E-4</c:v>
                </c:pt>
                <c:pt idx="300">
                  <c:v>5.1041652312798936E-4</c:v>
                </c:pt>
                <c:pt idx="301">
                  <c:v>5.1185928288735257E-4</c:v>
                </c:pt>
                <c:pt idx="302">
                  <c:v>5.1330814194599594E-4</c:v>
                </c:pt>
                <c:pt idx="303">
                  <c:v>5.1476313458054691E-4</c:v>
                </c:pt>
                <c:pt idx="304">
                  <c:v>5.1622429530765596E-4</c:v>
                </c:pt>
                <c:pt idx="305">
                  <c:v>5.1769165888603018E-4</c:v>
                </c:pt>
                <c:pt idx="306">
                  <c:v>5.1916526031845313E-4</c:v>
                </c:pt>
                <c:pt idx="307">
                  <c:v>5.2064513485382583E-4</c:v>
                </c:pt>
                <c:pt idx="308">
                  <c:v>5.2213131798925559E-4</c:v>
                </c:pt>
                <c:pt idx="309">
                  <c:v>5.2362384547213726E-4</c:v>
                </c:pt>
                <c:pt idx="310">
                  <c:v>5.2512275330225319E-4</c:v>
                </c:pt>
                <c:pt idx="311">
                  <c:v>5.2662807773392576E-4</c:v>
                </c:pt>
                <c:pt idx="312">
                  <c:v>5.2813985527815814E-4</c:v>
                </c:pt>
                <c:pt idx="313">
                  <c:v>5.2965812270479914E-4</c:v>
                </c:pt>
                <c:pt idx="314">
                  <c:v>5.3118291704476093E-4</c:v>
                </c:pt>
                <c:pt idx="315">
                  <c:v>5.3271427559220888E-4</c:v>
                </c:pt>
                <c:pt idx="316">
                  <c:v>5.3425223590682362E-4</c:v>
                </c:pt>
                <c:pt idx="317">
                  <c:v>5.3579683581605152E-4</c:v>
                </c:pt>
                <c:pt idx="318">
                  <c:v>5.3734811341737694E-4</c:v>
                </c:pt>
                <c:pt idx="319">
                  <c:v>5.3890610708065231E-4</c:v>
                </c:pt>
                <c:pt idx="320">
                  <c:v>5.4047085545039881E-4</c:v>
                </c:pt>
                <c:pt idx="321">
                  <c:v>5.4204239744818196E-4</c:v>
                </c:pt>
                <c:pt idx="322">
                  <c:v>5.4362077227497702E-4</c:v>
                </c:pt>
                <c:pt idx="323">
                  <c:v>5.4520601941355573E-4</c:v>
                </c:pt>
                <c:pt idx="324">
                  <c:v>5.4679817863093462E-4</c:v>
                </c:pt>
                <c:pt idx="325">
                  <c:v>5.4839728998079345E-4</c:v>
                </c:pt>
                <c:pt idx="326">
                  <c:v>5.5000339380597077E-4</c:v>
                </c:pt>
                <c:pt idx="327">
                  <c:v>5.5161653074094598E-4</c:v>
                </c:pt>
                <c:pt idx="328">
                  <c:v>5.5323674171436812E-4</c:v>
                </c:pt>
                <c:pt idx="329">
                  <c:v>5.5486406795158681E-4</c:v>
                </c:pt>
                <c:pt idx="330">
                  <c:v>5.5649855097725102E-4</c:v>
                </c:pt>
                <c:pt idx="331">
                  <c:v>5.5814023261787585E-4</c:v>
                </c:pt>
                <c:pt idx="332">
                  <c:v>5.5978915500449491E-4</c:v>
                </c:pt>
                <c:pt idx="333">
                  <c:v>5.6144536057529785E-4</c:v>
                </c:pt>
                <c:pt idx="334">
                  <c:v>5.6310889207829772E-4</c:v>
                </c:pt>
                <c:pt idx="335">
                  <c:v>5.6477979257406135E-4</c:v>
                </c:pt>
                <c:pt idx="336">
                  <c:v>5.6645810543841184E-4</c:v>
                </c:pt>
                <c:pt idx="337">
                  <c:v>5.6814387436521425E-4</c:v>
                </c:pt>
                <c:pt idx="338">
                  <c:v>5.6983714336915239E-4</c:v>
                </c:pt>
                <c:pt idx="339">
                  <c:v>5.715379567885336E-4</c:v>
                </c:pt>
                <c:pt idx="340">
                  <c:v>5.7324635928816087E-4</c:v>
                </c:pt>
                <c:pt idx="341">
                  <c:v>5.7496239586217555E-4</c:v>
                </c:pt>
                <c:pt idx="342">
                  <c:v>5.7668611183698843E-4</c:v>
                </c:pt>
                <c:pt idx="343">
                  <c:v>5.7841755287420151E-4</c:v>
                </c:pt>
                <c:pt idx="344">
                  <c:v>5.8015676497355864E-4</c:v>
                </c:pt>
                <c:pt idx="345">
                  <c:v>5.8190379447596379E-4</c:v>
                </c:pt>
                <c:pt idx="346">
                  <c:v>5.8365868806649378E-4</c:v>
                </c:pt>
                <c:pt idx="347">
                  <c:v>5.854214927774415E-4</c:v>
                </c:pt>
                <c:pt idx="348">
                  <c:v>5.8719225599142733E-4</c:v>
                </c:pt>
                <c:pt idx="349">
                  <c:v>5.8897102544450651E-4</c:v>
                </c:pt>
                <c:pt idx="350">
                  <c:v>5.9075784922930864E-4</c:v>
                </c:pt>
                <c:pt idx="351">
                  <c:v>5.9255277579824931E-4</c:v>
                </c:pt>
                <c:pt idx="352">
                  <c:v>5.9435585396671524E-4</c:v>
                </c:pt>
                <c:pt idx="353">
                  <c:v>5.9616713291634361E-4</c:v>
                </c:pt>
                <c:pt idx="354">
                  <c:v>5.9798666219829382E-4</c:v>
                </c:pt>
                <c:pt idx="355">
                  <c:v>5.9981449173655322E-4</c:v>
                </c:pt>
                <c:pt idx="356">
                  <c:v>6.0165067183132052E-4</c:v>
                </c:pt>
                <c:pt idx="357">
                  <c:v>6.0349525316235968E-4</c:v>
                </c:pt>
                <c:pt idx="358">
                  <c:v>6.0534828679245319E-4</c:v>
                </c:pt>
                <c:pt idx="359">
                  <c:v>6.0720982417084902E-4</c:v>
                </c:pt>
                <c:pt idx="360">
                  <c:v>6.0907991713674426E-4</c:v>
                </c:pt>
                <c:pt idx="361">
                  <c:v>6.1095861792284255E-4</c:v>
                </c:pt>
                <c:pt idx="362">
                  <c:v>6.1284597915891139E-4</c:v>
                </c:pt>
                <c:pt idx="363">
                  <c:v>6.1474205387537675E-4</c:v>
                </c:pt>
                <c:pt idx="364">
                  <c:v>6.1664689550699429E-4</c:v>
                </c:pt>
                <c:pt idx="365">
                  <c:v>6.1856055789652042E-4</c:v>
                </c:pt>
                <c:pt idx="366">
                  <c:v>6.2048309529842249E-4</c:v>
                </c:pt>
                <c:pt idx="367">
                  <c:v>6.2241456238267131E-4</c:v>
                </c:pt>
                <c:pt idx="368">
                  <c:v>6.2435501423850908E-4</c:v>
                </c:pt>
                <c:pt idx="369">
                  <c:v>6.2630450637832236E-4</c:v>
                </c:pt>
                <c:pt idx="370">
                  <c:v>6.2826309474151357E-4</c:v>
                </c:pt>
                <c:pt idx="371">
                  <c:v>6.3023083569841169E-4</c:v>
                </c:pt>
                <c:pt idx="372">
                  <c:v>6.3220778605427145E-4</c:v>
                </c:pt>
                <c:pt idx="373">
                  <c:v>6.3419400305324606E-4</c:v>
                </c:pt>
                <c:pt idx="374">
                  <c:v>6.3618954438247205E-4</c:v>
                </c:pt>
                <c:pt idx="375">
                  <c:v>6.3819446817615108E-4</c:v>
                </c:pt>
                <c:pt idx="376">
                  <c:v>6.4020883301967621E-4</c:v>
                </c:pt>
                <c:pt idx="377">
                  <c:v>6.422326979538481E-4</c:v>
                </c:pt>
                <c:pt idx="378">
                  <c:v>6.4426612247906812E-4</c:v>
                </c:pt>
                <c:pt idx="379">
                  <c:v>6.4630916655964517E-4</c:v>
                </c:pt>
                <c:pt idx="380">
                  <c:v>6.4836189062809891E-4</c:v>
                </c:pt>
                <c:pt idx="381">
                  <c:v>6.5042435558953647E-4</c:v>
                </c:pt>
                <c:pt idx="382">
                  <c:v>6.5249662282604965E-4</c:v>
                </c:pt>
                <c:pt idx="383">
                  <c:v>6.5457875420121077E-4</c:v>
                </c:pt>
                <c:pt idx="384">
                  <c:v>6.5667081206454629E-4</c:v>
                </c:pt>
                <c:pt idx="385">
                  <c:v>6.5877285925613083E-4</c:v>
                </c:pt>
                <c:pt idx="386">
                  <c:v>6.608849591111845E-4</c:v>
                </c:pt>
                <c:pt idx="387">
                  <c:v>6.630071754647177E-4</c:v>
                </c:pt>
                <c:pt idx="388">
                  <c:v>6.6513957265627725E-4</c:v>
                </c:pt>
                <c:pt idx="389">
                  <c:v>6.6728221553467165E-4</c:v>
                </c:pt>
                <c:pt idx="390">
                  <c:v>6.6943516946281966E-4</c:v>
                </c:pt>
                <c:pt idx="391">
                  <c:v>6.7159850032260434E-4</c:v>
                </c:pt>
                <c:pt idx="392">
                  <c:v>6.7377227451978093E-4</c:v>
                </c:pt>
                <c:pt idx="393">
                  <c:v>6.7595655898898641E-4</c:v>
                </c:pt>
                <c:pt idx="394">
                  <c:v>6.7815142119873181E-4</c:v>
                </c:pt>
                <c:pt idx="395">
                  <c:v>6.8035692915652301E-4</c:v>
                </c:pt>
                <c:pt idx="396">
                  <c:v>6.825731514139839E-4</c:v>
                </c:pt>
                <c:pt idx="397">
                  <c:v>6.8480015707206635E-4</c:v>
                </c:pt>
                <c:pt idx="398">
                  <c:v>6.8703801578628705E-4</c:v>
                </c:pt>
                <c:pt idx="399">
                  <c:v>6.8928679777207919E-4</c:v>
                </c:pt>
                <c:pt idx="400">
                  <c:v>6.9154657381012682E-4</c:v>
                </c:pt>
                <c:pt idx="401">
                  <c:v>6.9381741525183541E-4</c:v>
                </c:pt>
                <c:pt idx="402">
                  <c:v>6.9609939402481228E-4</c:v>
                </c:pt>
                <c:pt idx="403">
                  <c:v>6.9839258263840783E-4</c:v>
                </c:pt>
                <c:pt idx="404">
                  <c:v>7.0069705418937165E-4</c:v>
                </c:pt>
                <c:pt idx="405">
                  <c:v>7.0301288236749215E-4</c:v>
                </c:pt>
                <c:pt idx="406">
                  <c:v>7.0534014146138063E-4</c:v>
                </c:pt>
                <c:pt idx="407">
                  <c:v>7.0767890636426445E-4</c:v>
                </c:pt>
                <c:pt idx="408">
                  <c:v>7.1002925257984857E-4</c:v>
                </c:pt>
                <c:pt idx="409">
                  <c:v>7.1239125622829492E-4</c:v>
                </c:pt>
                <c:pt idx="410">
                  <c:v>7.1476499405218866E-4</c:v>
                </c:pt>
                <c:pt idx="411">
                  <c:v>7.1715054342265383E-4</c:v>
                </c:pt>
                <c:pt idx="412">
                  <c:v>7.1954798234548291E-4</c:v>
                </c:pt>
                <c:pt idx="413">
                  <c:v>7.2195738946733757E-4</c:v>
                </c:pt>
                <c:pt idx="414">
                  <c:v>7.2437884408206718E-4</c:v>
                </c:pt>
                <c:pt idx="415">
                  <c:v>7.2681242613704597E-4</c:v>
                </c:pt>
                <c:pt idx="416">
                  <c:v>7.2925821623961453E-4</c:v>
                </c:pt>
                <c:pt idx="417">
                  <c:v>7.3171629566356176E-4</c:v>
                </c:pt>
                <c:pt idx="418">
                  <c:v>7.341867463557429E-4</c:v>
                </c:pt>
                <c:pt idx="419">
                  <c:v>7.3666965094268855E-4</c:v>
                </c:pt>
                <c:pt idx="420">
                  <c:v>7.3916509273737416E-4</c:v>
                </c:pt>
                <c:pt idx="421">
                  <c:v>7.4167315574601069E-4</c:v>
                </c:pt>
                <c:pt idx="422">
                  <c:v>7.4419392467491442E-4</c:v>
                </c:pt>
                <c:pt idx="423">
                  <c:v>7.4672748493751103E-4</c:v>
                </c:pt>
                <c:pt idx="424">
                  <c:v>7.4927392266133552E-4</c:v>
                </c:pt>
                <c:pt idx="425">
                  <c:v>7.518333246952011E-4</c:v>
                </c:pt>
                <c:pt idx="426">
                  <c:v>7.5440577861638977E-4</c:v>
                </c:pt>
                <c:pt idx="427">
                  <c:v>7.5699137273792932E-4</c:v>
                </c:pt>
                <c:pt idx="428">
                  <c:v>7.5959019611601165E-4</c:v>
                </c:pt>
                <c:pt idx="429">
                  <c:v>7.6220233855740999E-4</c:v>
                </c:pt>
                <c:pt idx="430">
                  <c:v>7.6482789062707062E-4</c:v>
                </c:pt>
                <c:pt idx="431">
                  <c:v>7.6746694365573435E-4</c:v>
                </c:pt>
                <c:pt idx="432">
                  <c:v>7.7011958974764643E-4</c:v>
                </c:pt>
                <c:pt idx="433">
                  <c:v>7.7278592178841123E-4</c:v>
                </c:pt>
                <c:pt idx="434">
                  <c:v>7.7546603345288482E-4</c:v>
                </c:pt>
                <c:pt idx="435">
                  <c:v>7.7816001921315935E-4</c:v>
                </c:pt>
                <c:pt idx="436">
                  <c:v>7.8086797434669716E-4</c:v>
                </c:pt>
                <c:pt idx="437">
                  <c:v>7.8358999494450548E-4</c:v>
                </c:pt>
                <c:pt idx="438">
                  <c:v>7.8632617791940637E-4</c:v>
                </c:pt>
                <c:pt idx="439">
                  <c:v>7.8907662101446825E-4</c:v>
                </c:pt>
                <c:pt idx="440">
                  <c:v>7.9184142281144216E-4</c:v>
                </c:pt>
                <c:pt idx="441">
                  <c:v>7.9462068273939248E-4</c:v>
                </c:pt>
                <c:pt idx="442">
                  <c:v>7.9741450108336781E-4</c:v>
                </c:pt>
                <c:pt idx="443">
                  <c:v>8.0022297899317381E-4</c:v>
                </c:pt>
                <c:pt idx="444">
                  <c:v>8.0304621849231503E-4</c:v>
                </c:pt>
                <c:pt idx="445">
                  <c:v>8.0588432248694739E-4</c:v>
                </c:pt>
                <c:pt idx="446">
                  <c:v>8.0873739477503278E-4</c:v>
                </c:pt>
                <c:pt idx="447">
                  <c:v>8.116055400555417E-4</c:v>
                </c:pt>
                <c:pt idx="448">
                  <c:v>8.1448886393776165E-4</c:v>
                </c:pt>
                <c:pt idx="449">
                  <c:v>8.173874729507809E-4</c:v>
                </c:pt>
                <c:pt idx="450">
                  <c:v>8.2030147455302313E-4</c:v>
                </c:pt>
                <c:pt idx="451">
                  <c:v>8.2323097714189983E-4</c:v>
                </c:pt>
                <c:pt idx="452">
                  <c:v>8.2617609006363675E-4</c:v>
                </c:pt>
                <c:pt idx="453">
                  <c:v>8.2913692362316131E-4</c:v>
                </c:pt>
                <c:pt idx="454">
                  <c:v>8.3211358909410639E-4</c:v>
                </c:pt>
                <c:pt idx="455">
                  <c:v>8.3510619872900695E-4</c:v>
                </c:pt>
                <c:pt idx="456">
                  <c:v>8.3811486576951461E-4</c:v>
                </c:pt>
                <c:pt idx="457">
                  <c:v>8.4113970445684211E-4</c:v>
                </c:pt>
                <c:pt idx="458">
                  <c:v>8.4418083004226478E-4</c:v>
                </c:pt>
                <c:pt idx="459">
                  <c:v>8.4723835879774916E-4</c:v>
                </c:pt>
                <c:pt idx="460">
                  <c:v>8.503124080267839E-4</c:v>
                </c:pt>
                <c:pt idx="461">
                  <c:v>8.5340309607523531E-4</c:v>
                </c:pt>
                <c:pt idx="462">
                  <c:v>8.5651054234244341E-4</c:v>
                </c:pt>
                <c:pt idx="463">
                  <c:v>8.5963486729238284E-4</c:v>
                </c:pt>
                <c:pt idx="464">
                  <c:v>8.6277619246496063E-4</c:v>
                </c:pt>
                <c:pt idx="465">
                  <c:v>8.6593464048752625E-4</c:v>
                </c:pt>
                <c:pt idx="466">
                  <c:v>8.6911033508641356E-4</c:v>
                </c:pt>
                <c:pt idx="467">
                  <c:v>8.7230340109873588E-4</c:v>
                </c:pt>
                <c:pt idx="468">
                  <c:v>8.7551396448424601E-4</c:v>
                </c:pt>
                <c:pt idx="469">
                  <c:v>8.7874215233738767E-4</c:v>
                </c:pt>
                <c:pt idx="470">
                  <c:v>8.8198809289945202E-4</c:v>
                </c:pt>
                <c:pt idx="471">
                  <c:v>8.8525191557096777E-4</c:v>
                </c:pt>
                <c:pt idx="472">
                  <c:v>8.8853375092413282E-4</c:v>
                </c:pt>
                <c:pt idx="473">
                  <c:v>8.9183373071551378E-4</c:v>
                </c:pt>
                <c:pt idx="474">
                  <c:v>8.9515198789883073E-4</c:v>
                </c:pt>
                <c:pt idx="475">
                  <c:v>8.9848865663789848E-4</c:v>
                </c:pt>
                <c:pt idx="476">
                  <c:v>9.018438723198104E-4</c:v>
                </c:pt>
                <c:pt idx="477">
                  <c:v>9.0521777156816932E-4</c:v>
                </c:pt>
                <c:pt idx="478">
                  <c:v>9.0861049225660388E-4</c:v>
                </c:pt>
                <c:pt idx="479">
                  <c:v>9.1202217352237514E-4</c:v>
                </c:pt>
                <c:pt idx="480">
                  <c:v>9.1545295578015628E-4</c:v>
                </c:pt>
                <c:pt idx="481">
                  <c:v>9.1890298073606525E-4</c:v>
                </c:pt>
                <c:pt idx="482">
                  <c:v>9.2237239140175614E-4</c:v>
                </c:pt>
                <c:pt idx="483">
                  <c:v>9.2586133210880871E-4</c:v>
                </c:pt>
                <c:pt idx="484">
                  <c:v>9.2936994852321395E-4</c:v>
                </c:pt>
                <c:pt idx="485">
                  <c:v>9.3289838766008972E-4</c:v>
                </c:pt>
                <c:pt idx="486">
                  <c:v>9.3644679789853941E-4</c:v>
                </c:pt>
                <c:pt idx="487">
                  <c:v>9.4001532899677838E-4</c:v>
                </c:pt>
                <c:pt idx="488">
                  <c:v>9.4360413210738245E-4</c:v>
                </c:pt>
                <c:pt idx="489">
                  <c:v>9.4721335979273079E-4</c:v>
                </c:pt>
                <c:pt idx="490">
                  <c:v>9.5084316604073004E-4</c:v>
                </c:pt>
                <c:pt idx="491">
                  <c:v>9.5449370628061705E-4</c:v>
                </c:pt>
                <c:pt idx="492">
                  <c:v>9.5816513739908871E-4</c:v>
                </c:pt>
                <c:pt idx="493">
                  <c:v>9.6185761775655792E-4</c:v>
                </c:pt>
                <c:pt idx="494">
                  <c:v>9.6557130720361848E-4</c:v>
                </c:pt>
                <c:pt idx="495">
                  <c:v>9.6930636709780763E-4</c:v>
                </c:pt>
                <c:pt idx="496">
                  <c:v>9.7306296032046054E-4</c:v>
                </c:pt>
                <c:pt idx="497">
                  <c:v>9.7684125129390929E-4</c:v>
                </c:pt>
                <c:pt idx="498">
                  <c:v>9.8064140599882243E-4</c:v>
                </c:pt>
                <c:pt idx="499">
                  <c:v>9.8446359199176863E-4</c:v>
                </c:pt>
                <c:pt idx="500">
                  <c:v>9.8830797842309635E-4</c:v>
                </c:pt>
                <c:pt idx="501">
                  <c:v>9.9217473605492032E-4</c:v>
                </c:pt>
                <c:pt idx="502">
                  <c:v>9.9606403727946929E-4</c:v>
                </c:pt>
                <c:pt idx="503">
                  <c:v>9.9997605613758359E-4</c:v>
                </c:pt>
                <c:pt idx="504">
                  <c:v>1.003910968337505E-3</c:v>
                </c:pt>
                <c:pt idx="505">
                  <c:v>1.0078689512738623E-3</c:v>
                </c:pt>
                <c:pt idx="506">
                  <c:v>1.0118501840470071E-3</c:v>
                </c:pt>
                <c:pt idx="507">
                  <c:v>1.0158548474824669E-3</c:v>
                </c:pt>
                <c:pt idx="508">
                  <c:v>1.0198831241507954E-3</c:v>
                </c:pt>
                <c:pt idx="509">
                  <c:v>1.0239351983875925E-3</c:v>
                </c:pt>
                <c:pt idx="510">
                  <c:v>1.0280112563137911E-3</c:v>
                </c:pt>
                <c:pt idx="511">
                  <c:v>1.0321114858563062E-3</c:v>
                </c:pt>
                <c:pt idx="512">
                  <c:v>1.0362360767688203E-3</c:v>
                </c:pt>
                <c:pt idx="513">
                  <c:v>1.0403852206529866E-3</c:v>
                </c:pt>
                <c:pt idx="514">
                  <c:v>1.0445591109798206E-3</c:v>
                </c:pt>
                <c:pt idx="515">
                  <c:v>1.0487579431113809E-3</c:v>
                </c:pt>
                <c:pt idx="516">
                  <c:v>1.0529819143228342E-3</c:v>
                </c:pt>
                <c:pt idx="517">
                  <c:v>1.0572312238246739E-3</c:v>
                </c:pt>
                <c:pt idx="518">
                  <c:v>1.0615060727853841E-3</c:v>
                </c:pt>
                <c:pt idx="519">
                  <c:v>1.0658066643543E-3</c:v>
                </c:pt>
                <c:pt idx="520">
                  <c:v>1.0701332036848388E-3</c:v>
                </c:pt>
                <c:pt idx="521">
                  <c:v>1.0744858979579853E-3</c:v>
                </c:pt>
                <c:pt idx="522">
                  <c:v>1.0788649564062039E-3</c:v>
                </c:pt>
                <c:pt idx="523">
                  <c:v>1.0832705903375279E-3</c:v>
                </c:pt>
                <c:pt idx="524">
                  <c:v>1.0877030131601253E-3</c:v>
                </c:pt>
                <c:pt idx="525">
                  <c:v>1.0921624404071025E-3</c:v>
                </c:pt>
                <c:pt idx="526">
                  <c:v>1.096649089761642E-3</c:v>
                </c:pt>
                <c:pt idx="527">
                  <c:v>1.10116318108259E-3</c:v>
                </c:pt>
                <c:pt idx="528">
                  <c:v>1.1057049364302386E-3</c:v>
                </c:pt>
                <c:pt idx="529">
                  <c:v>1.1102745800926198E-3</c:v>
                </c:pt>
                <c:pt idx="530">
                  <c:v>1.1148723386120542E-3</c:v>
                </c:pt>
                <c:pt idx="531">
                  <c:v>1.1194984408120676E-3</c:v>
                </c:pt>
                <c:pt idx="532">
                  <c:v>1.1241531178247852E-3</c:v>
                </c:pt>
                <c:pt idx="533">
                  <c:v>1.1288366031185443E-3</c:v>
                </c:pt>
                <c:pt idx="534">
                  <c:v>1.1335491325260494E-3</c:v>
                </c:pt>
                <c:pt idx="535">
                  <c:v>1.1382909442728133E-3</c:v>
                </c:pt>
                <c:pt idx="536">
                  <c:v>1.1430622790059922E-3</c:v>
                </c:pt>
                <c:pt idx="537">
                  <c:v>1.147863379823719E-3</c:v>
                </c:pt>
                <c:pt idx="538">
                  <c:v>1.1526944923047513E-3</c:v>
                </c:pt>
                <c:pt idx="539">
                  <c:v>1.1575558645385304E-3</c:v>
                </c:pt>
                <c:pt idx="540">
                  <c:v>1.1624477471557629E-3</c:v>
                </c:pt>
                <c:pt idx="541">
                  <c:v>1.1673703933593306E-3</c:v>
                </c:pt>
                <c:pt idx="542">
                  <c:v>1.172324058955637E-3</c:v>
                </c:pt>
                <c:pt idx="543">
                  <c:v>1.1773090023865025E-3</c:v>
                </c:pt>
                <c:pt idx="544">
                  <c:v>1.1823254847613479E-3</c:v>
                </c:pt>
                <c:pt idx="545">
                  <c:v>1.1873737698899955E-3</c:v>
                </c:pt>
                <c:pt idx="546">
                  <c:v>1.1924541243158264E-3</c:v>
                </c:pt>
                <c:pt idx="547">
                  <c:v>1.1975668173494049E-3</c:v>
                </c:pt>
                <c:pt idx="548">
                  <c:v>1.2027121211026963E-3</c:v>
                </c:pt>
                <c:pt idx="549">
                  <c:v>1.2078903105235995E-3</c:v>
                </c:pt>
                <c:pt idx="550">
                  <c:v>1.2131016634311465E-3</c:v>
                </c:pt>
                <c:pt idx="551">
                  <c:v>1.2183464605510876E-3</c:v>
                </c:pt>
                <c:pt idx="552">
                  <c:v>1.2236249855519842E-3</c:v>
                </c:pt>
                <c:pt idx="553">
                  <c:v>1.2289375250819411E-3</c:v>
                </c:pt>
                <c:pt idx="554">
                  <c:v>1.2342843688056854E-3</c:v>
                </c:pt>
                <c:pt idx="555">
                  <c:v>1.2396658094423593E-3</c:v>
                </c:pt>
                <c:pt idx="556">
                  <c:v>1.2450821428037265E-3</c:v>
                </c:pt>
                <c:pt idx="557">
                  <c:v>1.2505336678330012E-3</c:v>
                </c:pt>
                <c:pt idx="558">
                  <c:v>1.2560206866441678E-3</c:v>
                </c:pt>
                <c:pt idx="559">
                  <c:v>1.2615435045620043E-3</c:v>
                </c:pt>
                <c:pt idx="560">
                  <c:v>1.267102430162503E-3</c:v>
                </c:pt>
                <c:pt idx="561">
                  <c:v>1.2726977753140655E-3</c:v>
                </c:pt>
                <c:pt idx="562">
                  <c:v>1.2783298552191723E-3</c:v>
                </c:pt>
                <c:pt idx="563">
                  <c:v>1.283998988456662E-3</c:v>
                </c:pt>
                <c:pt idx="564">
                  <c:v>1.2897054970247564E-3</c:v>
                </c:pt>
                <c:pt idx="565">
                  <c:v>1.2954497063845231E-3</c:v>
                </c:pt>
                <c:pt idx="566">
                  <c:v>1.3012319455041701E-3</c:v>
                </c:pt>
                <c:pt idx="567">
                  <c:v>1.3070525469038655E-3</c:v>
                </c:pt>
                <c:pt idx="568">
                  <c:v>1.3129118467012108E-3</c:v>
                </c:pt>
                <c:pt idx="569">
                  <c:v>1.3188101846575264E-3</c:v>
                </c:pt>
                <c:pt idx="570">
                  <c:v>1.3247479042246147E-3</c:v>
                </c:pt>
                <c:pt idx="571">
                  <c:v>1.3307253525924219E-3</c:v>
                </c:pt>
                <c:pt idx="572">
                  <c:v>1.3367428807372593E-3</c:v>
                </c:pt>
                <c:pt idx="573">
                  <c:v>1.3428008434708204E-3</c:v>
                </c:pt>
                <c:pt idx="574">
                  <c:v>1.3488995994898492E-3</c:v>
                </c:pt>
                <c:pt idx="575">
                  <c:v>1.3550395114267006E-3</c:v>
                </c:pt>
                <c:pt idx="576">
                  <c:v>1.3612209459004496E-3</c:v>
                </c:pt>
                <c:pt idx="577">
                  <c:v>1.3674442735689758E-3</c:v>
                </c:pt>
                <c:pt idx="578">
                  <c:v>1.3737098691816911E-3</c:v>
                </c:pt>
                <c:pt idx="579">
                  <c:v>1.3800181116330565E-3</c:v>
                </c:pt>
                <c:pt idx="580">
                  <c:v>1.3863693840170531E-3</c:v>
                </c:pt>
                <c:pt idx="581">
                  <c:v>1.3927640736822562E-3</c:v>
                </c:pt>
                <c:pt idx="582">
                  <c:v>1.3992025722879629E-3</c:v>
                </c:pt>
                <c:pt idx="583">
                  <c:v>1.4056852758610229E-3</c:v>
                </c:pt>
                <c:pt idx="584">
                  <c:v>1.4122125848535319E-3</c:v>
                </c:pt>
                <c:pt idx="585">
                  <c:v>1.4187849042015513E-3</c:v>
                </c:pt>
                <c:pt idx="586">
                  <c:v>1.4254026433845014E-3</c:v>
                </c:pt>
                <c:pt idx="587">
                  <c:v>1.4320662164856825E-3</c:v>
                </c:pt>
                <c:pt idx="588">
                  <c:v>1.4387760422535749E-3</c:v>
                </c:pt>
                <c:pt idx="589">
                  <c:v>1.4455325441640769E-3</c:v>
                </c:pt>
                <c:pt idx="590">
                  <c:v>1.4523361504838357E-3</c:v>
                </c:pt>
                <c:pt idx="591">
                  <c:v>1.4591872943343998E-3</c:v>
                </c:pt>
                <c:pt idx="592">
                  <c:v>1.4660864137574538E-3</c:v>
                </c:pt>
                <c:pt idx="593">
                  <c:v>1.4730339517809656E-3</c:v>
                </c:pt>
                <c:pt idx="594">
                  <c:v>1.4800303564865304E-3</c:v>
                </c:pt>
                <c:pt idx="595">
                  <c:v>1.4870760810775233E-3</c:v>
                </c:pt>
                <c:pt idx="596">
                  <c:v>1.4941715839485461E-3</c:v>
                </c:pt>
                <c:pt idx="597">
                  <c:v>1.5013173287557976E-3</c:v>
                </c:pt>
                <c:pt idx="598">
                  <c:v>1.5085137844885396E-3</c:v>
                </c:pt>
                <c:pt idx="599">
                  <c:v>1.5157614255418414E-3</c:v>
                </c:pt>
                <c:pt idx="600">
                  <c:v>1.5230607317902175E-3</c:v>
                </c:pt>
                <c:pt idx="601">
                  <c:v>1.5304121886626691E-3</c:v>
                </c:pt>
                <c:pt idx="602">
                  <c:v>1.5378162872187356E-3</c:v>
                </c:pt>
                <c:pt idx="603">
                  <c:v>1.5452735242257442E-3</c:v>
                </c:pt>
                <c:pt idx="604">
                  <c:v>1.5527844022374473E-3</c:v>
                </c:pt>
                <c:pt idx="605">
                  <c:v>1.5603494296736462E-3</c:v>
                </c:pt>
                <c:pt idx="606">
                  <c:v>1.5679691209013321E-3</c:v>
                </c:pt>
                <c:pt idx="607">
                  <c:v>1.5756439963169255E-3</c:v>
                </c:pt>
                <c:pt idx="608">
                  <c:v>1.5833745824299246E-3</c:v>
                </c:pt>
                <c:pt idx="609">
                  <c:v>1.5911614119477821E-3</c:v>
                </c:pt>
                <c:pt idx="610">
                  <c:v>1.5990050238623289E-3</c:v>
                </c:pt>
                <c:pt idx="611">
                  <c:v>1.6069059635373136E-3</c:v>
                </c:pt>
                <c:pt idx="612">
                  <c:v>1.6148647827976086E-3</c:v>
                </c:pt>
                <c:pt idx="613">
                  <c:v>1.6228820400196727E-3</c:v>
                </c:pt>
                <c:pt idx="614">
                  <c:v>1.6309583002234616E-3</c:v>
                </c:pt>
                <c:pt idx="615">
                  <c:v>1.6390941351660064E-3</c:v>
                </c:pt>
                <c:pt idx="616">
                  <c:v>1.6472901234362218E-3</c:v>
                </c:pt>
                <c:pt idx="617">
                  <c:v>1.6555468505515267E-3</c:v>
                </c:pt>
                <c:pt idx="618">
                  <c:v>1.6638649090558442E-3</c:v>
                </c:pt>
                <c:pt idx="619">
                  <c:v>1.6722448986191878E-3</c:v>
                </c:pt>
                <c:pt idx="620">
                  <c:v>1.6806874261390602E-3</c:v>
                </c:pt>
                <c:pt idx="621">
                  <c:v>1.6891931058432162E-3</c:v>
                </c:pt>
                <c:pt idx="622">
                  <c:v>1.6977625593943887E-3</c:v>
                </c:pt>
                <c:pt idx="623">
                  <c:v>1.7063964159965378E-3</c:v>
                </c:pt>
                <c:pt idx="624">
                  <c:v>1.7150953125028361E-3</c:v>
                </c:pt>
                <c:pt idx="625">
                  <c:v>1.723859893525605E-3</c:v>
                </c:pt>
                <c:pt idx="626">
                  <c:v>1.7326908115478834E-3</c:v>
                </c:pt>
                <c:pt idx="627">
                  <c:v>1.7415887270368284E-3</c:v>
                </c:pt>
                <c:pt idx="628">
                  <c:v>1.7505543085591763E-3</c:v>
                </c:pt>
                <c:pt idx="629">
                  <c:v>1.7595882328984246E-3</c:v>
                </c:pt>
                <c:pt idx="630">
                  <c:v>1.768691185173959E-3</c:v>
                </c:pt>
                <c:pt idx="631">
                  <c:v>1.777863858962365E-3</c:v>
                </c:pt>
                <c:pt idx="632">
                  <c:v>1.7871069564204423E-3</c:v>
                </c:pt>
                <c:pt idx="633">
                  <c:v>1.7964211884105876E-3</c:v>
                </c:pt>
                <c:pt idx="634">
                  <c:v>1.8058072746280575E-3</c:v>
                </c:pt>
                <c:pt idx="635">
                  <c:v>1.8152659437303612E-3</c:v>
                </c:pt>
                <c:pt idx="636">
                  <c:v>1.824797933469036E-3</c:v>
                </c:pt>
                <c:pt idx="637">
                  <c:v>1.8344039908233132E-3</c:v>
                </c:pt>
                <c:pt idx="638">
                  <c:v>1.8440848721363581E-3</c:v>
                </c:pt>
                <c:pt idx="639">
                  <c:v>1.8538413432535874E-3</c:v>
                </c:pt>
                <c:pt idx="640">
                  <c:v>1.8636741796633253E-3</c:v>
                </c:pt>
                <c:pt idx="641">
                  <c:v>1.8735841666400585E-3</c:v>
                </c:pt>
                <c:pt idx="642">
                  <c:v>1.8835720993897883E-3</c:v>
                </c:pt>
                <c:pt idx="643">
                  <c:v>1.8936387831981853E-3</c:v>
                </c:pt>
                <c:pt idx="644">
                  <c:v>1.9037850335810226E-3</c:v>
                </c:pt>
                <c:pt idx="645">
                  <c:v>1.9140116764373035E-3</c:v>
                </c:pt>
                <c:pt idx="646">
                  <c:v>1.9243195482048739E-3</c:v>
                </c:pt>
                <c:pt idx="647">
                  <c:v>1.9347094960189498E-3</c:v>
                </c:pt>
                <c:pt idx="648">
                  <c:v>1.9451823778730132E-3</c:v>
                </c:pt>
                <c:pt idx="649">
                  <c:v>1.9557390627828282E-3</c:v>
                </c:pt>
                <c:pt idx="650">
                  <c:v>1.9663804309530408E-3</c:v>
                </c:pt>
                <c:pt idx="651">
                  <c:v>1.9771073739466545E-3</c:v>
                </c:pt>
                <c:pt idx="652">
                  <c:v>1.9879207948576717E-3</c:v>
                </c:pt>
                <c:pt idx="653">
                  <c:v>1.9988216084863646E-3</c:v>
                </c:pt>
                <c:pt idx="654">
                  <c:v>2.0098107415179494E-3</c:v>
                </c:pt>
                <c:pt idx="655">
                  <c:v>2.0208891327041234E-3</c:v>
                </c:pt>
                <c:pt idx="656">
                  <c:v>2.0320577330477574E-3</c:v>
                </c:pt>
                <c:pt idx="657">
                  <c:v>2.0433175059910652E-3</c:v>
                </c:pt>
                <c:pt idx="658">
                  <c:v>2.0546694276066817E-3</c:v>
                </c:pt>
                <c:pt idx="659">
                  <c:v>2.0661144867924652E-3</c:v>
                </c:pt>
                <c:pt idx="660">
                  <c:v>2.0776536854694421E-3</c:v>
                </c:pt>
                <c:pt idx="661">
                  <c:v>2.0892880387833814E-3</c:v>
                </c:pt>
                <c:pt idx="662">
                  <c:v>2.1010185753097587E-3</c:v>
                </c:pt>
                <c:pt idx="663">
                  <c:v>2.112846337262607E-3</c:v>
                </c:pt>
                <c:pt idx="664">
                  <c:v>2.1247723807068164E-3</c:v>
                </c:pt>
                <c:pt idx="665">
                  <c:v>2.1367977757741907E-3</c:v>
                </c:pt>
                <c:pt idx="666">
                  <c:v>2.1489236068836133E-3</c:v>
                </c:pt>
                <c:pt idx="667">
                  <c:v>2.1611509729647111E-3</c:v>
                </c:pt>
                <c:pt idx="668">
                  <c:v>2.1734809876859155E-3</c:v>
                </c:pt>
                <c:pt idx="669">
                  <c:v>2.1859147796863226E-3</c:v>
                </c:pt>
                <c:pt idx="670">
                  <c:v>2.198453492811682E-3</c:v>
                </c:pt>
                <c:pt idx="671">
                  <c:v>2.2110982863549093E-3</c:v>
                </c:pt>
                <c:pt idx="672">
                  <c:v>2.2238503353004739E-3</c:v>
                </c:pt>
                <c:pt idx="673">
                  <c:v>2.2367108305736158E-3</c:v>
                </c:pt>
                <c:pt idx="674">
                  <c:v>2.2496809792937637E-3</c:v>
                </c:pt>
                <c:pt idx="675">
                  <c:v>2.2627620050325124E-3</c:v>
                </c:pt>
                <c:pt idx="676">
                  <c:v>2.2759551480765697E-3</c:v>
                </c:pt>
                <c:pt idx="677">
                  <c:v>2.2892616656950081E-3</c:v>
                </c:pt>
                <c:pt idx="678">
                  <c:v>2.3026828324118191E-3</c:v>
                </c:pt>
                <c:pt idx="679">
                  <c:v>2.3162199402830836E-3</c:v>
                </c:pt>
                <c:pt idx="680">
                  <c:v>2.3298742991793766E-3</c:v>
                </c:pt>
                <c:pt idx="681">
                  <c:v>2.3436472370731249E-3</c:v>
                </c:pt>
                <c:pt idx="682">
                  <c:v>2.3575401003315686E-3</c:v>
                </c:pt>
                <c:pt idx="683">
                  <c:v>2.3715542540146055E-3</c:v>
                </c:pt>
                <c:pt idx="684">
                  <c:v>2.3856910821785766E-3</c:v>
                </c:pt>
                <c:pt idx="685">
                  <c:v>2.3999519881853031E-3</c:v>
                </c:pt>
                <c:pt idx="686">
                  <c:v>2.4143383950168198E-3</c:v>
                </c:pt>
                <c:pt idx="687">
                  <c:v>2.4288517455962242E-3</c:v>
                </c:pt>
                <c:pt idx="688">
                  <c:v>2.4434935031139625E-3</c:v>
                </c:pt>
                <c:pt idx="689">
                  <c:v>2.4582651513606487E-3</c:v>
                </c:pt>
                <c:pt idx="690">
                  <c:v>2.4731681950657092E-3</c:v>
                </c:pt>
                <c:pt idx="691">
                  <c:v>2.488204160242322E-3</c:v>
                </c:pt>
                <c:pt idx="692">
                  <c:v>2.503374594539096E-3</c:v>
                </c:pt>
                <c:pt idx="693">
                  <c:v>2.5186810675977989E-3</c:v>
                </c:pt>
                <c:pt idx="694">
                  <c:v>2.534125171418268E-3</c:v>
                </c:pt>
                <c:pt idx="695">
                  <c:v>2.5497085207297587E-3</c:v>
                </c:pt>
                <c:pt idx="696">
                  <c:v>2.5654327533694604E-3</c:v>
                </c:pt>
                <c:pt idx="697">
                  <c:v>2.5812995306678864E-3</c:v>
                </c:pt>
                <c:pt idx="698">
                  <c:v>2.5973105378419041E-3</c:v>
                </c:pt>
                <c:pt idx="699">
                  <c:v>2.6134674843946147E-3</c:v>
                </c:pt>
                <c:pt idx="700">
                  <c:v>2.629772104523313E-3</c:v>
                </c:pt>
                <c:pt idx="701">
                  <c:v>2.6462261575347845E-3</c:v>
                </c:pt>
                <c:pt idx="702">
                  <c:v>2.6628314282684464E-3</c:v>
                </c:pt>
                <c:pt idx="703">
                  <c:v>2.6795897275278821E-3</c:v>
                </c:pt>
                <c:pt idx="704">
                  <c:v>2.6965028925199893E-3</c:v>
                </c:pt>
                <c:pt idx="705">
                  <c:v>2.7135727873030461E-3</c:v>
                </c:pt>
                <c:pt idx="706">
                  <c:v>2.7308013032429153E-3</c:v>
                </c:pt>
                <c:pt idx="707">
                  <c:v>2.7481903594779415E-3</c:v>
                </c:pt>
                <c:pt idx="708">
                  <c:v>2.7657419033931146E-3</c:v>
                </c:pt>
                <c:pt idx="709">
                  <c:v>2.7834579111027059E-3</c:v>
                </c:pt>
                <c:pt idx="710">
                  <c:v>2.8013403879427376E-3</c:v>
                </c:pt>
                <c:pt idx="711">
                  <c:v>2.8193913689725006E-3</c:v>
                </c:pt>
                <c:pt idx="712">
                  <c:v>2.8376129194856935E-3</c:v>
                </c:pt>
                <c:pt idx="713">
                  <c:v>2.8560071355317679E-3</c:v>
                </c:pt>
                <c:pt idx="714">
                  <c:v>2.8745761444469399E-3</c:v>
                </c:pt>
                <c:pt idx="715">
                  <c:v>2.8933221053954396E-3</c:v>
                </c:pt>
                <c:pt idx="716">
                  <c:v>2.9122472099216029E-3</c:v>
                </c:pt>
                <c:pt idx="717">
                  <c:v>2.9313536825122544E-3</c:v>
                </c:pt>
                <c:pt idx="718">
                  <c:v>2.9506437811699805E-3</c:v>
                </c:pt>
                <c:pt idx="719">
                  <c:v>2.9701197979979648E-3</c:v>
                </c:pt>
                <c:pt idx="720">
                  <c:v>2.989784059795518E-3</c:v>
                </c:pt>
                <c:pt idx="721">
                  <c:v>3.009638928665858E-3</c:v>
                </c:pt>
                <c:pt idx="722">
                  <c:v>3.0296868026352826E-3</c:v>
                </c:pt>
                <c:pt idx="723">
                  <c:v>3.0499301162844102E-3</c:v>
                </c:pt>
                <c:pt idx="724">
                  <c:v>3.070371341392208E-3</c:v>
                </c:pt>
                <c:pt idx="725">
                  <c:v>3.0910129875919177E-3</c:v>
                </c:pt>
                <c:pt idx="726">
                  <c:v>3.111857603040519E-3</c:v>
                </c:pt>
                <c:pt idx="727">
                  <c:v>3.1329077751008488E-3</c:v>
                </c:pt>
                <c:pt idx="728">
                  <c:v>3.154166131037096E-3</c:v>
                </c:pt>
                <c:pt idx="729">
                  <c:v>3.1756353387244487E-3</c:v>
                </c:pt>
                <c:pt idx="730">
                  <c:v>3.1973181073719648E-3</c:v>
                </c:pt>
                <c:pt idx="731">
                  <c:v>3.2192171882604154E-3</c:v>
                </c:pt>
                <c:pt idx="732">
                  <c:v>3.2413353754941242E-3</c:v>
                </c:pt>
                <c:pt idx="733">
                  <c:v>3.2636755067679468E-3</c:v>
                </c:pt>
                <c:pt idx="734">
                  <c:v>3.2862404641490922E-3</c:v>
                </c:pt>
                <c:pt idx="735">
                  <c:v>3.3090331748749664E-3</c:v>
                </c:pt>
                <c:pt idx="736">
                  <c:v>3.3320566121660344E-3</c:v>
                </c:pt>
                <c:pt idx="737">
                  <c:v>3.3553137960555643E-3</c:v>
                </c:pt>
                <c:pt idx="738">
                  <c:v>3.3788077942353023E-3</c:v>
                </c:pt>
                <c:pt idx="739">
                  <c:v>3.4025417229179285E-3</c:v>
                </c:pt>
                <c:pt idx="740">
                  <c:v>3.4265187477171763E-3</c:v>
                </c:pt>
                <c:pt idx="741">
                  <c:v>3.4507420845446423E-3</c:v>
                </c:pt>
                <c:pt idx="742">
                  <c:v>3.4752150005252498E-3</c:v>
                </c:pt>
                <c:pt idx="743">
                  <c:v>3.4999408149303944E-3</c:v>
                </c:pt>
                <c:pt idx="744">
                  <c:v>3.5249229001296707E-3</c:v>
                </c:pt>
                <c:pt idx="745">
                  <c:v>3.5501646825621433E-3</c:v>
                </c:pt>
                <c:pt idx="746">
                  <c:v>3.5756696437261276E-3</c:v>
                </c:pt>
                <c:pt idx="747">
                  <c:v>3.6014413211896022E-3</c:v>
                </c:pt>
                <c:pt idx="748">
                  <c:v>3.6274833096201441E-3</c:v>
                </c:pt>
                <c:pt idx="749">
                  <c:v>3.6537992618358049E-3</c:v>
                </c:pt>
                <c:pt idx="750">
                  <c:v>3.6803928898766253E-3</c:v>
                </c:pt>
                <c:pt idx="751">
                  <c:v>3.7072679660981717E-3</c:v>
                </c:pt>
                <c:pt idx="752">
                  <c:v>3.7344283242864099E-3</c:v>
                </c:pt>
                <c:pt idx="753">
                  <c:v>3.7618778607948701E-3</c:v>
                </c:pt>
                <c:pt idx="754">
                  <c:v>3.7896205357051925E-3</c:v>
                </c:pt>
                <c:pt idx="755">
                  <c:v>3.817660374009955E-3</c:v>
                </c:pt>
                <c:pt idx="756">
                  <c:v>3.8460014668201242E-3</c:v>
                </c:pt>
                <c:pt idx="757">
                  <c:v>3.8746479725960425E-3</c:v>
                </c:pt>
                <c:pt idx="758">
                  <c:v>3.9036041184030402E-3</c:v>
                </c:pt>
                <c:pt idx="759">
                  <c:v>3.9328742011928344E-3</c:v>
                </c:pt>
                <c:pt idx="760">
                  <c:v>3.9624625891095762E-3</c:v>
                </c:pt>
                <c:pt idx="761">
                  <c:v>3.9923737228230284E-3</c:v>
                </c:pt>
                <c:pt idx="762">
                  <c:v>4.0226121168877209E-3</c:v>
                </c:pt>
                <c:pt idx="763">
                  <c:v>4.0531823611292843E-3</c:v>
                </c:pt>
                <c:pt idx="764">
                  <c:v>4.0840891220591683E-3</c:v>
                </c:pt>
                <c:pt idx="765">
                  <c:v>4.1153371443165589E-3</c:v>
                </c:pt>
                <c:pt idx="766">
                  <c:v>4.146931252140139E-3</c:v>
                </c:pt>
                <c:pt idx="767">
                  <c:v>4.1788763508684079E-3</c:v>
                </c:pt>
                <c:pt idx="768">
                  <c:v>4.2111774284703304E-3</c:v>
                </c:pt>
                <c:pt idx="769">
                  <c:v>4.2438395571060142E-3</c:v>
                </c:pt>
                <c:pt idx="770">
                  <c:v>4.2768678947192346E-3</c:v>
                </c:pt>
                <c:pt idx="771">
                  <c:v>4.3102676866604789E-3</c:v>
                </c:pt>
                <c:pt idx="772">
                  <c:v>4.3440442673433159E-3</c:v>
                </c:pt>
                <c:pt idx="773">
                  <c:v>4.3782030619328241E-3</c:v>
                </c:pt>
                <c:pt idx="774">
                  <c:v>4.4127495880674208E-3</c:v>
                </c:pt>
                <c:pt idx="775">
                  <c:v>4.447689457615471E-3</c:v>
                </c:pt>
                <c:pt idx="776">
                  <c:v>4.4830283784653624E-3</c:v>
                </c:pt>
                <c:pt idx="777">
                  <c:v>4.5187721563519937E-3</c:v>
                </c:pt>
                <c:pt idx="778">
                  <c:v>4.5549266967183418E-3</c:v>
                </c:pt>
                <c:pt idx="779">
                  <c:v>4.5914980066135034E-3</c:v>
                </c:pt>
                <c:pt idx="780">
                  <c:v>4.6284921966286766E-3</c:v>
                </c:pt>
                <c:pt idx="781">
                  <c:v>4.6659154828696562E-3</c:v>
                </c:pt>
                <c:pt idx="782">
                  <c:v>4.7037741889689663E-3</c:v>
                </c:pt>
                <c:pt idx="783">
                  <c:v>4.7420747481360884E-3</c:v>
                </c:pt>
                <c:pt idx="784">
                  <c:v>4.7808237052478575E-3</c:v>
                </c:pt>
                <c:pt idx="785">
                  <c:v>4.820027718978632E-3</c:v>
                </c:pt>
                <c:pt idx="786">
                  <c:v>4.8596935639723757E-3</c:v>
                </c:pt>
                <c:pt idx="787">
                  <c:v>4.8998281330549674E-3</c:v>
                </c:pt>
                <c:pt idx="788">
                  <c:v>4.940438439490066E-3</c:v>
                </c:pt>
                <c:pt idx="789">
                  <c:v>4.9815316192769058E-3</c:v>
                </c:pt>
                <c:pt idx="790">
                  <c:v>5.023114933491544E-3</c:v>
                </c:pt>
                <c:pt idx="791">
                  <c:v>5.0651957706731084E-3</c:v>
                </c:pt>
                <c:pt idx="792">
                  <c:v>5.1077816492533417E-3</c:v>
                </c:pt>
                <c:pt idx="793">
                  <c:v>5.1508802200328401E-3</c:v>
                </c:pt>
                <c:pt idx="794">
                  <c:v>5.1944992687022384E-3</c:v>
                </c:pt>
                <c:pt idx="795">
                  <c:v>5.2386467184098295E-3</c:v>
                </c:pt>
                <c:pt idx="796">
                  <c:v>5.2833306323772176E-3</c:v>
                </c:pt>
                <c:pt idx="797">
                  <c:v>5.32855921656104E-3</c:v>
                </c:pt>
                <c:pt idx="798">
                  <c:v>5.3743408223643173E-3</c:v>
                </c:pt>
                <c:pt idx="799">
                  <c:v>5.4206839493954094E-3</c:v>
                </c:pt>
                <c:pt idx="800">
                  <c:v>5.4675972482760614E-3</c:v>
                </c:pt>
                <c:pt idx="801">
                  <c:v>5.5150895234999707E-3</c:v>
                </c:pt>
                <c:pt idx="802">
                  <c:v>5.5631697363404233E-3</c:v>
                </c:pt>
                <c:pt idx="803">
                  <c:v>5.6118470078083127E-3</c:v>
                </c:pt>
                <c:pt idx="804">
                  <c:v>5.6611306216619271E-3</c:v>
                </c:pt>
                <c:pt idx="805">
                  <c:v>5.7110300274668757E-3</c:v>
                </c:pt>
                <c:pt idx="806">
                  <c:v>5.7615548437073881E-3</c:v>
                </c:pt>
                <c:pt idx="807">
                  <c:v>5.8127148609504083E-3</c:v>
                </c:pt>
                <c:pt idx="808">
                  <c:v>5.8645200450598237E-3</c:v>
                </c:pt>
                <c:pt idx="809">
                  <c:v>5.9169805404643977E-3</c:v>
                </c:pt>
                <c:pt idx="810">
                  <c:v>5.9701066734766479E-3</c:v>
                </c:pt>
                <c:pt idx="811">
                  <c:v>6.023908955663764E-3</c:v>
                </c:pt>
                <c:pt idx="812">
                  <c:v>6.0783980872718222E-3</c:v>
                </c:pt>
                <c:pt idx="813">
                  <c:v>6.133584960700089E-3</c:v>
                </c:pt>
                <c:pt idx="814">
                  <c:v>6.1894806640288898E-3</c:v>
                </c:pt>
                <c:pt idx="815">
                  <c:v>6.2460964845977174E-3</c:v>
                </c:pt>
                <c:pt idx="816">
                  <c:v>6.303443912634342E-3</c:v>
                </c:pt>
                <c:pt idx="817">
                  <c:v>6.3615346449358403E-3</c:v>
                </c:pt>
                <c:pt idx="818">
                  <c:v>6.4203805885976436E-3</c:v>
                </c:pt>
                <c:pt idx="819">
                  <c:v>6.4799938647938579E-3</c:v>
                </c:pt>
                <c:pt idx="820">
                  <c:v>6.5403868126045952E-3</c:v>
                </c:pt>
                <c:pt idx="821">
                  <c:v>6.6015719928916037E-3</c:v>
                </c:pt>
                <c:pt idx="822">
                  <c:v>6.6635621922194648E-3</c:v>
                </c:pt>
                <c:pt idx="823">
                  <c:v>6.7263704268234557E-3</c:v>
                </c:pt>
                <c:pt idx="824">
                  <c:v>6.790009946619025E-3</c:v>
                </c:pt>
                <c:pt idx="825">
                  <c:v>6.8544942392554827E-3</c:v>
                </c:pt>
                <c:pt idx="826">
                  <c:v>6.919837034208602E-3</c:v>
                </c:pt>
                <c:pt idx="827">
                  <c:v>6.9860523069115027E-3</c:v>
                </c:pt>
                <c:pt idx="828">
                  <c:v>7.0531542829231431E-3</c:v>
                </c:pt>
                <c:pt idx="829">
                  <c:v>7.1211574421282424E-3</c:v>
                </c:pt>
                <c:pt idx="830">
                  <c:v>7.1900765229704518E-3</c:v>
                </c:pt>
                <c:pt idx="831">
                  <c:v>7.2599265267120393E-3</c:v>
                </c:pt>
                <c:pt idx="832">
                  <c:v>7.3307227217183643E-3</c:v>
                </c:pt>
                <c:pt idx="833">
                  <c:v>7.4024806477652159E-3</c:v>
                </c:pt>
                <c:pt idx="834">
                  <c:v>7.4752161203611809E-3</c:v>
                </c:pt>
                <c:pt idx="835">
                  <c:v>7.5489452350856884E-3</c:v>
                </c:pt>
                <c:pt idx="836">
                  <c:v>7.623684371933951E-3</c:v>
                </c:pt>
                <c:pt idx="837">
                  <c:v>7.6994501996666791E-3</c:v>
                </c:pt>
                <c:pt idx="838">
                  <c:v>7.7762596801571717E-3</c:v>
                </c:pt>
                <c:pt idx="839">
                  <c:v>7.8541300727328154E-3</c:v>
                </c:pt>
                <c:pt idx="840">
                  <c:v>7.9330789385014342E-3</c:v>
                </c:pt>
                <c:pt idx="841">
                  <c:v>8.0131241446573121E-3</c:v>
                </c:pt>
                <c:pt idx="842">
                  <c:v>8.094283868761468E-3</c:v>
                </c:pt>
                <c:pt idx="843">
                  <c:v>8.1765766029838535E-3</c:v>
                </c:pt>
                <c:pt idx="844">
                  <c:v>8.2600211583045702E-3</c:v>
                </c:pt>
                <c:pt idx="845">
                  <c:v>8.3446366686605097E-3</c:v>
                </c:pt>
                <c:pt idx="846">
                  <c:v>8.4304425950295376E-3</c:v>
                </c:pt>
                <c:pt idx="847">
                  <c:v>8.5174587294438477E-3</c:v>
                </c:pt>
                <c:pt idx="848">
                  <c:v>8.6057051989165134E-3</c:v>
                </c:pt>
                <c:pt idx="849">
                  <c:v>8.6952024692752254E-3</c:v>
                </c:pt>
                <c:pt idx="850">
                  <c:v>8.7859713488855663E-3</c:v>
                </c:pt>
                <c:pt idx="851">
                  <c:v>8.878032992252146E-3</c:v>
                </c:pt>
                <c:pt idx="852">
                  <c:v>8.9714089034852139E-3</c:v>
                </c:pt>
                <c:pt idx="853">
                  <c:v>9.0661209396120154E-3</c:v>
                </c:pt>
                <c:pt idx="854">
                  <c:v>9.1621913137226296E-3</c:v>
                </c:pt>
                <c:pt idx="855">
                  <c:v>9.2596425979271629E-3</c:v>
                </c:pt>
                <c:pt idx="856">
                  <c:v>9.3584977261091176E-3</c:v>
                </c:pt>
                <c:pt idx="857">
                  <c:v>9.4587799964522649E-3</c:v>
                </c:pt>
                <c:pt idx="858">
                  <c:v>9.5605130737235512E-3</c:v>
                </c:pt>
                <c:pt idx="859">
                  <c:v>9.6637209912834657E-3</c:v>
                </c:pt>
                <c:pt idx="860">
                  <c:v>9.768428152806612E-3</c:v>
                </c:pt>
                <c:pt idx="861">
                  <c:v>9.8746593336811305E-3</c:v>
                </c:pt>
                <c:pt idx="862">
                  <c:v>9.9824396820619946E-3</c:v>
                </c:pt>
                <c:pt idx="863">
                  <c:v>1.0091794719551812E-2</c:v>
                </c:pt>
                <c:pt idx="864">
                  <c:v>1.020275034147238E-2</c:v>
                </c:pt>
                <c:pt idx="865">
                  <c:v>1.0315332816701881E-2</c:v>
                </c:pt>
                <c:pt idx="866">
                  <c:v>1.0429568787037092E-2</c:v>
                </c:pt>
                <c:pt idx="867">
                  <c:v>1.0545485266046562E-2</c:v>
                </c:pt>
                <c:pt idx="868">
                  <c:v>1.0663109637378848E-2</c:v>
                </c:pt>
                <c:pt idx="869">
                  <c:v>1.0782469652478324E-2</c:v>
                </c:pt>
                <c:pt idx="870">
                  <c:v>1.090359342767336E-2</c:v>
                </c:pt>
                <c:pt idx="871">
                  <c:v>1.1026509440584184E-2</c:v>
                </c:pt>
                <c:pt idx="872">
                  <c:v>1.1151246525806848E-2</c:v>
                </c:pt>
                <c:pt idx="873">
                  <c:v>1.1277833869818935E-2</c:v>
                </c:pt>
                <c:pt idx="874">
                  <c:v>1.140630100505813E-2</c:v>
                </c:pt>
                <c:pt idx="875">
                  <c:v>1.1536677803109569E-2</c:v>
                </c:pt>
                <c:pt idx="876">
                  <c:v>1.1668994466950758E-2</c:v>
                </c:pt>
                <c:pt idx="877">
                  <c:v>1.1803281522183963E-2</c:v>
                </c:pt>
                <c:pt idx="878">
                  <c:v>1.1939569807192648E-2</c:v>
                </c:pt>
                <c:pt idx="879">
                  <c:v>1.207789046215535E-2</c:v>
                </c:pt>
                <c:pt idx="880">
                  <c:v>1.2218274916836072E-2</c:v>
                </c:pt>
                <c:pt idx="881">
                  <c:v>1.2360754877083501E-2</c:v>
                </c:pt>
                <c:pt idx="882">
                  <c:v>1.2505362309950438E-2</c:v>
                </c:pt>
                <c:pt idx="883">
                  <c:v>1.2652129427351723E-2</c:v>
                </c:pt>
                <c:pt idx="884">
                  <c:v>1.2801088668175141E-2</c:v>
                </c:pt>
                <c:pt idx="885">
                  <c:v>1.295227267874401E-2</c:v>
                </c:pt>
                <c:pt idx="886">
                  <c:v>1.3105714291543974E-2</c:v>
                </c:pt>
                <c:pt idx="887">
                  <c:v>1.3261446502103825E-2</c:v>
                </c:pt>
                <c:pt idx="888">
                  <c:v>1.34195024439272E-2</c:v>
                </c:pt>
                <c:pt idx="889">
                  <c:v>1.3579915361367418E-2</c:v>
                </c:pt>
                <c:pt idx="890">
                  <c:v>1.3742718580323294E-2</c:v>
                </c:pt>
                <c:pt idx="891">
                  <c:v>1.3907945476638464E-2</c:v>
                </c:pt>
                <c:pt idx="892">
                  <c:v>1.4075629442082243E-2</c:v>
                </c:pt>
                <c:pt idx="893">
                  <c:v>1.4245803847774963E-2</c:v>
                </c:pt>
                <c:pt idx="894">
                  <c:v>1.4418502004925827E-2</c:v>
                </c:pt>
                <c:pt idx="895">
                  <c:v>1.4593757122747067E-2</c:v>
                </c:pt>
                <c:pt idx="896">
                  <c:v>1.4771602263389593E-2</c:v>
                </c:pt>
                <c:pt idx="897">
                  <c:v>1.4952070293762025E-2</c:v>
                </c:pt>
                <c:pt idx="898">
                  <c:v>1.5135193834068609E-2</c:v>
                </c:pt>
                <c:pt idx="899">
                  <c:v>1.5321005202910605E-2</c:v>
                </c:pt>
                <c:pt idx="900">
                  <c:v>1.5509536358791787E-2</c:v>
                </c:pt>
                <c:pt idx="901">
                  <c:v>1.5700818837849632E-2</c:v>
                </c:pt>
                <c:pt idx="902">
                  <c:v>1.5894883687652989E-2</c:v>
                </c:pt>
                <c:pt idx="903">
                  <c:v>1.6091761396880174E-2</c:v>
                </c:pt>
                <c:pt idx="904">
                  <c:v>1.6291481820702825E-2</c:v>
                </c:pt>
                <c:pt idx="905">
                  <c:v>1.6494074101698741E-2</c:v>
                </c:pt>
                <c:pt idx="906">
                  <c:v>1.669956658609811E-2</c:v>
                </c:pt>
                <c:pt idx="907">
                  <c:v>1.6907986735194738E-2</c:v>
                </c:pt>
                <c:pt idx="908">
                  <c:v>1.7119361031714221E-2</c:v>
                </c:pt>
                <c:pt idx="909">
                  <c:v>1.7333714880977028E-2</c:v>
                </c:pt>
                <c:pt idx="910">
                  <c:v>1.7551072506648748E-2</c:v>
                </c:pt>
                <c:pt idx="911">
                  <c:v>1.7771456840911571E-2</c:v>
                </c:pt>
                <c:pt idx="912">
                  <c:v>1.7994889408863741E-2</c:v>
                </c:pt>
                <c:pt idx="913">
                  <c:v>1.8221390206975378E-2</c:v>
                </c:pt>
                <c:pt idx="914">
                  <c:v>1.8450977575435276E-2</c:v>
                </c:pt>
                <c:pt idx="915">
                  <c:v>1.8683668064212646E-2</c:v>
                </c:pt>
                <c:pt idx="916">
                  <c:v>1.8919476292694991E-2</c:v>
                </c:pt>
                <c:pt idx="917">
                  <c:v>1.9158414802746094E-2</c:v>
                </c:pt>
                <c:pt idx="918">
                  <c:v>1.9400493905059019E-2</c:v>
                </c:pt>
                <c:pt idx="919">
                  <c:v>1.9645721518695092E-2</c:v>
                </c:pt>
                <c:pt idx="920">
                  <c:v>1.9894103003698399E-2</c:v>
                </c:pt>
                <c:pt idx="921">
                  <c:v>2.0145640986726054E-2</c:v>
                </c:pt>
                <c:pt idx="922">
                  <c:v>2.0400335179627738E-2</c:v>
                </c:pt>
                <c:pt idx="923">
                  <c:v>2.0658182190953805E-2</c:v>
                </c:pt>
                <c:pt idx="924">
                  <c:v>2.0919175330401031E-2</c:v>
                </c:pt>
                <c:pt idx="925">
                  <c:v>2.1183304406223045E-2</c:v>
                </c:pt>
                <c:pt idx="926">
                  <c:v>2.145055551568498E-2</c:v>
                </c:pt>
                <c:pt idx="927">
                  <c:v>2.1720910828683812E-2</c:v>
                </c:pt>
                <c:pt idx="928">
                  <c:v>2.1994348364684852E-2</c:v>
                </c:pt>
                <c:pt idx="929">
                  <c:v>2.227084176319109E-2</c:v>
                </c:pt>
                <c:pt idx="930">
                  <c:v>2.2550360048017207E-2</c:v>
                </c:pt>
                <c:pt idx="931">
                  <c:v>2.2832867385677968E-2</c:v>
                </c:pt>
                <c:pt idx="932">
                  <c:v>2.3118322838298816E-2</c:v>
                </c:pt>
                <c:pt idx="933">
                  <c:v>2.3406680111491451E-2</c:v>
                </c:pt>
                <c:pt idx="934">
                  <c:v>2.3697887297733526E-2</c:v>
                </c:pt>
                <c:pt idx="935">
                  <c:v>2.3991886615871323E-2</c:v>
                </c:pt>
                <c:pt idx="936">
                  <c:v>2.4288614147426345E-2</c:v>
                </c:pt>
                <c:pt idx="937">
                  <c:v>2.4587999570512394E-2</c:v>
                </c:pt>
                <c:pt idx="938">
                  <c:v>2.4889965892228492E-2</c:v>
                </c:pt>
                <c:pt idx="939">
                  <c:v>2.5194429180515687E-2</c:v>
                </c:pt>
                <c:pt idx="940">
                  <c:v>2.5501298296570236E-2</c:v>
                </c:pt>
                <c:pt idx="941">
                  <c:v>2.5810474628990224E-2</c:v>
                </c:pt>
                <c:pt idx="942">
                  <c:v>2.6121851830982246E-2</c:v>
                </c:pt>
                <c:pt idx="943">
                  <c:v>2.6435315562031429E-2</c:v>
                </c:pt>
                <c:pt idx="944">
                  <c:v>2.6750743235585697E-2</c:v>
                </c:pt>
                <c:pt idx="945">
                  <c:v>2.7068003774403816E-2</c:v>
                </c:pt>
                <c:pt idx="946">
                  <c:v>2.7386957375357627E-2</c:v>
                </c:pt>
                <c:pt idx="947">
                  <c:v>2.7707455285567392E-2</c:v>
                </c:pt>
                <c:pt idx="948">
                  <c:v>2.8029339591907305E-2</c:v>
                </c:pt>
                <c:pt idx="949">
                  <c:v>2.8352443025993317E-2</c:v>
                </c:pt>
                <c:pt idx="950">
                  <c:v>2.8676588786900884E-2</c:v>
                </c:pt>
                <c:pt idx="951">
                  <c:v>2.9001590383964191E-2</c:v>
                </c:pt>
                <c:pt idx="952">
                  <c:v>2.9327251502078364E-2</c:v>
                </c:pt>
                <c:pt idx="953">
                  <c:v>2.9653365892052003E-2</c:v>
                </c:pt>
                <c:pt idx="954">
                  <c:v>2.9979717288590089E-2</c:v>
                </c:pt>
                <c:pt idx="955">
                  <c:v>3.0306079358571679E-2</c:v>
                </c:pt>
                <c:pt idx="956">
                  <c:v>3.0632215682328285E-2</c:v>
                </c:pt>
                <c:pt idx="957">
                  <c:v>3.0957879770625404E-2</c:v>
                </c:pt>
                <c:pt idx="958">
                  <c:v>3.1282815120090436E-2</c:v>
                </c:pt>
                <c:pt idx="959">
                  <c:v>3.1606755309764714E-2</c:v>
                </c:pt>
                <c:pt idx="960">
                  <c:v>3.1929424141438421E-2</c:v>
                </c:pt>
                <c:pt idx="961">
                  <c:v>3.2250535826325019E-2</c:v>
                </c:pt>
                <c:pt idx="962">
                  <c:v>3.2569795220541542E-2</c:v>
                </c:pt>
                <c:pt idx="963">
                  <c:v>3.2886898111683403E-2</c:v>
                </c:pt>
                <c:pt idx="964">
                  <c:v>3.3201531558642208E-2</c:v>
                </c:pt>
                <c:pt idx="965">
                  <c:v>3.3513374286555764E-2</c:v>
                </c:pt>
                <c:pt idx="966">
                  <c:v>3.3822097138547967E-2</c:v>
                </c:pt>
                <c:pt idx="967">
                  <c:v>3.4127363585618853E-2</c:v>
                </c:pt>
                <c:pt idx="968">
                  <c:v>3.4428830295683881E-2</c:v>
                </c:pt>
                <c:pt idx="969">
                  <c:v>3.4726147762424477E-2</c:v>
                </c:pt>
                <c:pt idx="970">
                  <c:v>3.5018960994158119E-2</c:v>
                </c:pt>
                <c:pt idx="971">
                  <c:v>3.5306910262509414E-2</c:v>
                </c:pt>
                <c:pt idx="972">
                  <c:v>3.5589631910176049E-2</c:v>
                </c:pt>
                <c:pt idx="973">
                  <c:v>3.5866759216541977E-2</c:v>
                </c:pt>
                <c:pt idx="974">
                  <c:v>3.6137923319380094E-2</c:v>
                </c:pt>
                <c:pt idx="975">
                  <c:v>3.6402754190280773E-2</c:v>
                </c:pt>
                <c:pt idx="976">
                  <c:v>3.6660881660878018E-2</c:v>
                </c:pt>
                <c:pt idx="977">
                  <c:v>3.6911936496344416E-2</c:v>
                </c:pt>
                <c:pt idx="978">
                  <c:v>3.7155551512005836E-2</c:v>
                </c:pt>
                <c:pt idx="979">
                  <c:v>3.7391362728343279E-2</c:v>
                </c:pt>
                <c:pt idx="980">
                  <c:v>3.7619010559058141E-2</c:v>
                </c:pt>
                <c:pt idx="981">
                  <c:v>3.7838141026293626E-2</c:v>
                </c:pt>
                <c:pt idx="982">
                  <c:v>3.8048406996580041E-2</c:v>
                </c:pt>
                <c:pt idx="983">
                  <c:v>3.8249469430568804E-2</c:v>
                </c:pt>
                <c:pt idx="984">
                  <c:v>3.8440998639149841E-2</c:v>
                </c:pt>
                <c:pt idx="985">
                  <c:v>3.8622675538175617E-2</c:v>
                </c:pt>
                <c:pt idx="986">
                  <c:v>3.8794192893657833E-2</c:v>
                </c:pt>
                <c:pt idx="987">
                  <c:v>3.8955256549061762E-2</c:v>
                </c:pt>
                <c:pt idx="988">
                  <c:v>3.9105586626145085E-2</c:v>
                </c:pt>
                <c:pt idx="989">
                  <c:v>3.9244918690686866E-2</c:v>
                </c:pt>
                <c:pt idx="990">
                  <c:v>3.9373004874477084E-2</c:v>
                </c:pt>
                <c:pt idx="991">
                  <c:v>3.9489614945019021E-2</c:v>
                </c:pt>
                <c:pt idx="992">
                  <c:v>3.959453731461117E-2</c:v>
                </c:pt>
                <c:pt idx="993">
                  <c:v>3.9687579980774997E-2</c:v>
                </c:pt>
                <c:pt idx="994">
                  <c:v>3.9768571390388946E-2</c:v>
                </c:pt>
                <c:pt idx="995">
                  <c:v>3.9837361220400755E-2</c:v>
                </c:pt>
                <c:pt idx="996">
                  <c:v>3.9893821068569452E-2</c:v>
                </c:pt>
                <c:pt idx="997">
                  <c:v>3.9937845048376365E-2</c:v>
                </c:pt>
                <c:pt idx="998">
                  <c:v>3.9969350282996995E-2</c:v>
                </c:pt>
                <c:pt idx="999">
                  <c:v>3.9988277294056809E-2</c:v>
                </c:pt>
                <c:pt idx="1000">
                  <c:v>3.9994590281777272E-2</c:v>
                </c:pt>
                <c:pt idx="1001">
                  <c:v>3.9988277294056844E-2</c:v>
                </c:pt>
                <c:pt idx="1002">
                  <c:v>3.9969350282997113E-2</c:v>
                </c:pt>
                <c:pt idx="1003">
                  <c:v>3.9937845048376455E-2</c:v>
                </c:pt>
                <c:pt idx="1004">
                  <c:v>3.9893821068569681E-2</c:v>
                </c:pt>
                <c:pt idx="1005">
                  <c:v>3.9837361220400901E-2</c:v>
                </c:pt>
                <c:pt idx="1006">
                  <c:v>3.9768571390389119E-2</c:v>
                </c:pt>
                <c:pt idx="1007">
                  <c:v>3.9687579980775198E-2</c:v>
                </c:pt>
                <c:pt idx="1008">
                  <c:v>3.9594537314611399E-2</c:v>
                </c:pt>
                <c:pt idx="1009">
                  <c:v>3.9489614945019277E-2</c:v>
                </c:pt>
                <c:pt idx="1010">
                  <c:v>3.9373004874477362E-2</c:v>
                </c:pt>
                <c:pt idx="1011">
                  <c:v>3.9244918690687171E-2</c:v>
                </c:pt>
                <c:pt idx="1012">
                  <c:v>3.9105586626145418E-2</c:v>
                </c:pt>
                <c:pt idx="1013">
                  <c:v>3.8955256549062109E-2</c:v>
                </c:pt>
                <c:pt idx="1014">
                  <c:v>3.8794192893658208E-2</c:v>
                </c:pt>
                <c:pt idx="1015">
                  <c:v>3.8622675538176013E-2</c:v>
                </c:pt>
                <c:pt idx="1016">
                  <c:v>3.8440998639150258E-2</c:v>
                </c:pt>
                <c:pt idx="1017">
                  <c:v>3.8249469430569248E-2</c:v>
                </c:pt>
                <c:pt idx="1018">
                  <c:v>3.8048406996580506E-2</c:v>
                </c:pt>
                <c:pt idx="1019">
                  <c:v>3.7838141026294118E-2</c:v>
                </c:pt>
                <c:pt idx="1020">
                  <c:v>3.7619010559058648E-2</c:v>
                </c:pt>
                <c:pt idx="1021">
                  <c:v>3.7391362728343799E-2</c:v>
                </c:pt>
                <c:pt idx="1022">
                  <c:v>3.7155551512006384E-2</c:v>
                </c:pt>
                <c:pt idx="1023">
                  <c:v>3.6911936496344978E-2</c:v>
                </c:pt>
                <c:pt idx="1024">
                  <c:v>3.6660881660878601E-2</c:v>
                </c:pt>
                <c:pt idx="1025">
                  <c:v>3.6402754190280773E-2</c:v>
                </c:pt>
                <c:pt idx="1026">
                  <c:v>3.6137923319380698E-2</c:v>
                </c:pt>
                <c:pt idx="1027">
                  <c:v>3.5866759216542594E-2</c:v>
                </c:pt>
                <c:pt idx="1028">
                  <c:v>3.5589631910176049E-2</c:v>
                </c:pt>
                <c:pt idx="1029">
                  <c:v>3.5306910262510066E-2</c:v>
                </c:pt>
                <c:pt idx="1030">
                  <c:v>3.5018960994158119E-2</c:v>
                </c:pt>
                <c:pt idx="1031">
                  <c:v>3.4726147762425143E-2</c:v>
                </c:pt>
                <c:pt idx="1032">
                  <c:v>3.4428830295684561E-2</c:v>
                </c:pt>
                <c:pt idx="1033">
                  <c:v>3.4127363585618853E-2</c:v>
                </c:pt>
                <c:pt idx="1034">
                  <c:v>3.3822097138548668E-2</c:v>
                </c:pt>
                <c:pt idx="1035">
                  <c:v>3.3513374286555764E-2</c:v>
                </c:pt>
                <c:pt idx="1036">
                  <c:v>3.3201531558642916E-2</c:v>
                </c:pt>
                <c:pt idx="1037">
                  <c:v>3.2886898111684125E-2</c:v>
                </c:pt>
                <c:pt idx="1038">
                  <c:v>3.2569795220541542E-2</c:v>
                </c:pt>
                <c:pt idx="1039">
                  <c:v>3.2250535826325748E-2</c:v>
                </c:pt>
                <c:pt idx="1040">
                  <c:v>3.1929424141438421E-2</c:v>
                </c:pt>
                <c:pt idx="1041">
                  <c:v>3.160675530976545E-2</c:v>
                </c:pt>
                <c:pt idx="1042">
                  <c:v>3.1282815120091172E-2</c:v>
                </c:pt>
                <c:pt idx="1043">
                  <c:v>3.0957879770625404E-2</c:v>
                </c:pt>
                <c:pt idx="1044">
                  <c:v>3.0632215682328285E-2</c:v>
                </c:pt>
                <c:pt idx="1045">
                  <c:v>3.0306079358571679E-2</c:v>
                </c:pt>
                <c:pt idx="1046">
                  <c:v>2.9979717288590089E-2</c:v>
                </c:pt>
                <c:pt idx="1047">
                  <c:v>2.9653365892052742E-2</c:v>
                </c:pt>
                <c:pt idx="1048">
                  <c:v>2.9327251502078364E-2</c:v>
                </c:pt>
                <c:pt idx="1049">
                  <c:v>2.9001590383964191E-2</c:v>
                </c:pt>
                <c:pt idx="1050">
                  <c:v>2.8676588786900884E-2</c:v>
                </c:pt>
                <c:pt idx="1051">
                  <c:v>2.8352443025993317E-2</c:v>
                </c:pt>
                <c:pt idx="1052">
                  <c:v>2.8029339591908037E-2</c:v>
                </c:pt>
                <c:pt idx="1053">
                  <c:v>2.7707455285567392E-2</c:v>
                </c:pt>
                <c:pt idx="1054">
                  <c:v>2.7386957375357627E-2</c:v>
                </c:pt>
                <c:pt idx="1055">
                  <c:v>2.7068003774403816E-2</c:v>
                </c:pt>
                <c:pt idx="1056">
                  <c:v>2.6750743235585697E-2</c:v>
                </c:pt>
                <c:pt idx="1057">
                  <c:v>2.6435315562032144E-2</c:v>
                </c:pt>
                <c:pt idx="1058">
                  <c:v>2.6121851830982246E-2</c:v>
                </c:pt>
                <c:pt idx="1059">
                  <c:v>2.5810474628990224E-2</c:v>
                </c:pt>
                <c:pt idx="1060">
                  <c:v>2.5501298296569531E-2</c:v>
                </c:pt>
                <c:pt idx="1061">
                  <c:v>2.5194429180515687E-2</c:v>
                </c:pt>
                <c:pt idx="1062">
                  <c:v>2.4889965892228492E-2</c:v>
                </c:pt>
                <c:pt idx="1063">
                  <c:v>2.4587999570512394E-2</c:v>
                </c:pt>
                <c:pt idx="1064">
                  <c:v>2.4288614147426345E-2</c:v>
                </c:pt>
                <c:pt idx="1065">
                  <c:v>2.399188661587065E-2</c:v>
                </c:pt>
                <c:pt idx="1066">
                  <c:v>2.3697887297733526E-2</c:v>
                </c:pt>
                <c:pt idx="1067">
                  <c:v>2.3406680111491451E-2</c:v>
                </c:pt>
                <c:pt idx="1068">
                  <c:v>2.3118322838298816E-2</c:v>
                </c:pt>
                <c:pt idx="1069">
                  <c:v>2.2832867385677968E-2</c:v>
                </c:pt>
                <c:pt idx="1070">
                  <c:v>2.2550360048016568E-2</c:v>
                </c:pt>
                <c:pt idx="1071">
                  <c:v>2.227084176319109E-2</c:v>
                </c:pt>
                <c:pt idx="1072">
                  <c:v>2.1994348364684852E-2</c:v>
                </c:pt>
                <c:pt idx="1073">
                  <c:v>2.1720910828683812E-2</c:v>
                </c:pt>
                <c:pt idx="1074">
                  <c:v>2.145055551568498E-2</c:v>
                </c:pt>
                <c:pt idx="1075">
                  <c:v>2.1183304406222438E-2</c:v>
                </c:pt>
                <c:pt idx="1076">
                  <c:v>2.0919175330401031E-2</c:v>
                </c:pt>
                <c:pt idx="1077">
                  <c:v>2.0658182190953805E-2</c:v>
                </c:pt>
                <c:pt idx="1078">
                  <c:v>2.0400335179627162E-2</c:v>
                </c:pt>
                <c:pt idx="1079">
                  <c:v>2.0145640986726054E-2</c:v>
                </c:pt>
                <c:pt idx="1080">
                  <c:v>1.989410300369783E-2</c:v>
                </c:pt>
                <c:pt idx="1081">
                  <c:v>1.9645721518694533E-2</c:v>
                </c:pt>
                <c:pt idx="1082">
                  <c:v>1.9400493905059019E-2</c:v>
                </c:pt>
                <c:pt idx="1083">
                  <c:v>1.9158414802745549E-2</c:v>
                </c:pt>
                <c:pt idx="1084">
                  <c:v>1.8919476292694991E-2</c:v>
                </c:pt>
                <c:pt idx="1085">
                  <c:v>1.8683668064212112E-2</c:v>
                </c:pt>
                <c:pt idx="1086">
                  <c:v>1.8450977575434752E-2</c:v>
                </c:pt>
                <c:pt idx="1087">
                  <c:v>1.8221390206975378E-2</c:v>
                </c:pt>
                <c:pt idx="1088">
                  <c:v>1.7994889408863231E-2</c:v>
                </c:pt>
                <c:pt idx="1089">
                  <c:v>1.7771456840911571E-2</c:v>
                </c:pt>
                <c:pt idx="1090">
                  <c:v>1.7551072506648252E-2</c:v>
                </c:pt>
                <c:pt idx="1091">
                  <c:v>1.7333714880976538E-2</c:v>
                </c:pt>
                <c:pt idx="1092">
                  <c:v>1.7119361031714221E-2</c:v>
                </c:pt>
                <c:pt idx="1093">
                  <c:v>1.6907986735194263E-2</c:v>
                </c:pt>
                <c:pt idx="1094">
                  <c:v>1.669956658609811E-2</c:v>
                </c:pt>
                <c:pt idx="1095">
                  <c:v>1.6494074101697811E-2</c:v>
                </c:pt>
                <c:pt idx="1096">
                  <c:v>1.6291481820702367E-2</c:v>
                </c:pt>
                <c:pt idx="1097">
                  <c:v>1.6091761396879723E-2</c:v>
                </c:pt>
                <c:pt idx="1098">
                  <c:v>1.5894883687652548E-2</c:v>
                </c:pt>
                <c:pt idx="1099">
                  <c:v>1.5700818837849195E-2</c:v>
                </c:pt>
                <c:pt idx="1100">
                  <c:v>1.5509536358790925E-2</c:v>
                </c:pt>
                <c:pt idx="1101">
                  <c:v>1.532100520291018E-2</c:v>
                </c:pt>
                <c:pt idx="1102">
                  <c:v>1.5135193834068191E-2</c:v>
                </c:pt>
                <c:pt idx="1103">
                  <c:v>1.4952070293761614E-2</c:v>
                </c:pt>
                <c:pt idx="1104">
                  <c:v>1.4771602263389185E-2</c:v>
                </c:pt>
                <c:pt idx="1105">
                  <c:v>1.4593757122746263E-2</c:v>
                </c:pt>
                <c:pt idx="1106">
                  <c:v>1.4418502004925433E-2</c:v>
                </c:pt>
                <c:pt idx="1107">
                  <c:v>1.4245803847774576E-2</c:v>
                </c:pt>
                <c:pt idx="1108">
                  <c:v>1.4075629442081862E-2</c:v>
                </c:pt>
                <c:pt idx="1109">
                  <c:v>1.3907945476638086E-2</c:v>
                </c:pt>
                <c:pt idx="1110">
                  <c:v>1.3742718580322548E-2</c:v>
                </c:pt>
                <c:pt idx="1111">
                  <c:v>1.3579915361367052E-2</c:v>
                </c:pt>
                <c:pt idx="1112">
                  <c:v>1.3419502443926841E-2</c:v>
                </c:pt>
                <c:pt idx="1113">
                  <c:v>1.3261446502103112E-2</c:v>
                </c:pt>
                <c:pt idx="1114">
                  <c:v>1.3105714291543622E-2</c:v>
                </c:pt>
                <c:pt idx="1115">
                  <c:v>1.2952272678743318E-2</c:v>
                </c:pt>
                <c:pt idx="1116">
                  <c:v>1.2801088668174459E-2</c:v>
                </c:pt>
                <c:pt idx="1117">
                  <c:v>1.2652129427351387E-2</c:v>
                </c:pt>
                <c:pt idx="1118">
                  <c:v>1.2505362309949777E-2</c:v>
                </c:pt>
                <c:pt idx="1119">
                  <c:v>1.2360754877083173E-2</c:v>
                </c:pt>
                <c:pt idx="1120">
                  <c:v>1.2218274916835428E-2</c:v>
                </c:pt>
                <c:pt idx="1121">
                  <c:v>1.2077890462154716E-2</c:v>
                </c:pt>
                <c:pt idx="1122">
                  <c:v>1.1939569807192336E-2</c:v>
                </c:pt>
                <c:pt idx="1123">
                  <c:v>1.1803281522183347E-2</c:v>
                </c:pt>
                <c:pt idx="1124">
                  <c:v>1.1668994466950453E-2</c:v>
                </c:pt>
                <c:pt idx="1125">
                  <c:v>1.1536677803108972E-2</c:v>
                </c:pt>
                <c:pt idx="1126">
                  <c:v>1.1406301005057542E-2</c:v>
                </c:pt>
                <c:pt idx="1127">
                  <c:v>1.1277833869818643E-2</c:v>
                </c:pt>
                <c:pt idx="1128">
                  <c:v>1.1151246525806277E-2</c:v>
                </c:pt>
                <c:pt idx="1129">
                  <c:v>1.1026509440583903E-2</c:v>
                </c:pt>
                <c:pt idx="1130">
                  <c:v>1.0903593427672805E-2</c:v>
                </c:pt>
                <c:pt idx="1131">
                  <c:v>1.078246965247778E-2</c:v>
                </c:pt>
                <c:pt idx="1132">
                  <c:v>1.0663109637378307E-2</c:v>
                </c:pt>
                <c:pt idx="1133">
                  <c:v>1.0545485266046033E-2</c:v>
                </c:pt>
                <c:pt idx="1134">
                  <c:v>1.0429568787036568E-2</c:v>
                </c:pt>
                <c:pt idx="1135">
                  <c:v>1.0315332816701364E-2</c:v>
                </c:pt>
                <c:pt idx="1136">
                  <c:v>1.0202750341471872E-2</c:v>
                </c:pt>
                <c:pt idx="1137">
                  <c:v>1.009179471955131E-2</c:v>
                </c:pt>
                <c:pt idx="1138">
                  <c:v>9.9824396820615002E-3</c:v>
                </c:pt>
                <c:pt idx="1139">
                  <c:v>9.8746593336806448E-3</c:v>
                </c:pt>
                <c:pt idx="1140">
                  <c:v>9.7684281528061315E-3</c:v>
                </c:pt>
                <c:pt idx="1141">
                  <c:v>9.6637209912829904E-3</c:v>
                </c:pt>
                <c:pt idx="1142">
                  <c:v>9.5605130737230828E-3</c:v>
                </c:pt>
                <c:pt idx="1143">
                  <c:v>9.458779996451807E-3</c:v>
                </c:pt>
                <c:pt idx="1144">
                  <c:v>9.3584977261095721E-3</c:v>
                </c:pt>
                <c:pt idx="1145">
                  <c:v>9.2596425979278325E-3</c:v>
                </c:pt>
                <c:pt idx="1146">
                  <c:v>9.1621913137230684E-3</c:v>
                </c:pt>
                <c:pt idx="1147">
                  <c:v>9.066120939612449E-3</c:v>
                </c:pt>
                <c:pt idx="1148">
                  <c:v>8.9714089034856406E-3</c:v>
                </c:pt>
                <c:pt idx="1149">
                  <c:v>8.8780329922525675E-3</c:v>
                </c:pt>
                <c:pt idx="1150">
                  <c:v>8.7859713488859809E-3</c:v>
                </c:pt>
                <c:pt idx="1151">
                  <c:v>8.6952024692756348E-3</c:v>
                </c:pt>
                <c:pt idx="1152">
                  <c:v>8.6057051989169159E-3</c:v>
                </c:pt>
                <c:pt idx="1153">
                  <c:v>8.5174587294442449E-3</c:v>
                </c:pt>
                <c:pt idx="1154">
                  <c:v>8.4304425950299314E-3</c:v>
                </c:pt>
                <c:pt idx="1155">
                  <c:v>8.3446366686608965E-3</c:v>
                </c:pt>
                <c:pt idx="1156">
                  <c:v>8.2600211583049501E-3</c:v>
                </c:pt>
                <c:pt idx="1157">
                  <c:v>8.1765766029842299E-3</c:v>
                </c:pt>
                <c:pt idx="1158">
                  <c:v>8.0942838687618392E-3</c:v>
                </c:pt>
                <c:pt idx="1159">
                  <c:v>8.0131241446576799E-3</c:v>
                </c:pt>
                <c:pt idx="1160">
                  <c:v>7.933078938501795E-3</c:v>
                </c:pt>
                <c:pt idx="1161">
                  <c:v>7.854130072733171E-3</c:v>
                </c:pt>
                <c:pt idx="1162">
                  <c:v>7.7762596801575247E-3</c:v>
                </c:pt>
                <c:pt idx="1163">
                  <c:v>7.6994501996670251E-3</c:v>
                </c:pt>
                <c:pt idx="1164">
                  <c:v>7.6236843719342928E-3</c:v>
                </c:pt>
                <c:pt idx="1165">
                  <c:v>7.5489452350860258E-3</c:v>
                </c:pt>
                <c:pt idx="1166">
                  <c:v>7.4752161203613483E-3</c:v>
                </c:pt>
                <c:pt idx="1167">
                  <c:v>7.4024806477653799E-3</c:v>
                </c:pt>
                <c:pt idx="1168">
                  <c:v>7.3307227217186879E-3</c:v>
                </c:pt>
                <c:pt idx="1169">
                  <c:v>7.2599265267121989E-3</c:v>
                </c:pt>
                <c:pt idx="1170">
                  <c:v>7.1900765229707666E-3</c:v>
                </c:pt>
                <c:pt idx="1171">
                  <c:v>7.1211574421283994E-3</c:v>
                </c:pt>
                <c:pt idx="1172">
                  <c:v>7.0531542829232966E-3</c:v>
                </c:pt>
                <c:pt idx="1173">
                  <c:v>6.9860523069118045E-3</c:v>
                </c:pt>
                <c:pt idx="1174">
                  <c:v>6.919837034208752E-3</c:v>
                </c:pt>
                <c:pt idx="1175">
                  <c:v>6.8544942392557776E-3</c:v>
                </c:pt>
                <c:pt idx="1176">
                  <c:v>6.7900099466191698E-3</c:v>
                </c:pt>
                <c:pt idx="1177">
                  <c:v>6.7263704268235996E-3</c:v>
                </c:pt>
                <c:pt idx="1178">
                  <c:v>6.6635621922197467E-3</c:v>
                </c:pt>
                <c:pt idx="1179">
                  <c:v>6.6015719928917433E-3</c:v>
                </c:pt>
                <c:pt idx="1180">
                  <c:v>6.5403868126048719E-3</c:v>
                </c:pt>
                <c:pt idx="1181">
                  <c:v>6.479993864793995E-3</c:v>
                </c:pt>
                <c:pt idx="1182">
                  <c:v>6.4203805885977789E-3</c:v>
                </c:pt>
                <c:pt idx="1183">
                  <c:v>6.3615346449359721E-3</c:v>
                </c:pt>
                <c:pt idx="1184">
                  <c:v>6.3034439126344729E-3</c:v>
                </c:pt>
                <c:pt idx="1185">
                  <c:v>6.2460964845978458E-3</c:v>
                </c:pt>
                <c:pt idx="1186">
                  <c:v>6.1894806640290191E-3</c:v>
                </c:pt>
                <c:pt idx="1187">
                  <c:v>6.1335849607002156E-3</c:v>
                </c:pt>
                <c:pt idx="1188">
                  <c:v>6.0783980872719471E-3</c:v>
                </c:pt>
                <c:pt idx="1189">
                  <c:v>6.0239089556638863E-3</c:v>
                </c:pt>
                <c:pt idx="1190">
                  <c:v>5.9701066734767693E-3</c:v>
                </c:pt>
                <c:pt idx="1191">
                  <c:v>5.9169805404645191E-3</c:v>
                </c:pt>
                <c:pt idx="1192">
                  <c:v>5.8645200450599426E-3</c:v>
                </c:pt>
                <c:pt idx="1193">
                  <c:v>5.8127148609505262E-3</c:v>
                </c:pt>
                <c:pt idx="1194">
                  <c:v>5.7615548437075035E-3</c:v>
                </c:pt>
                <c:pt idx="1195">
                  <c:v>5.7110300274669902E-3</c:v>
                </c:pt>
                <c:pt idx="1196">
                  <c:v>5.6611306216620408E-3</c:v>
                </c:pt>
                <c:pt idx="1197">
                  <c:v>5.6118470078084237E-3</c:v>
                </c:pt>
                <c:pt idx="1198">
                  <c:v>5.5631697363405326E-3</c:v>
                </c:pt>
                <c:pt idx="1199">
                  <c:v>5.5150895235000783E-3</c:v>
                </c:pt>
                <c:pt idx="1200">
                  <c:v>5.4675972482761681E-3</c:v>
                </c:pt>
                <c:pt idx="1201">
                  <c:v>5.4206839493954094E-3</c:v>
                </c:pt>
                <c:pt idx="1202">
                  <c:v>5.3743408223644231E-3</c:v>
                </c:pt>
                <c:pt idx="1203">
                  <c:v>5.3285592165611432E-3</c:v>
                </c:pt>
                <c:pt idx="1204">
                  <c:v>5.2833306323772176E-3</c:v>
                </c:pt>
                <c:pt idx="1205">
                  <c:v>5.2386467184099301E-3</c:v>
                </c:pt>
                <c:pt idx="1206">
                  <c:v>5.1944992687022384E-3</c:v>
                </c:pt>
                <c:pt idx="1207">
                  <c:v>5.150880220032939E-3</c:v>
                </c:pt>
                <c:pt idx="1208">
                  <c:v>5.1077816492534397E-3</c:v>
                </c:pt>
                <c:pt idx="1209">
                  <c:v>5.0651957706731084E-3</c:v>
                </c:pt>
                <c:pt idx="1210">
                  <c:v>5.0231149334916394E-3</c:v>
                </c:pt>
                <c:pt idx="1211">
                  <c:v>4.9815316192769058E-3</c:v>
                </c:pt>
                <c:pt idx="1212">
                  <c:v>4.9404384394901588E-3</c:v>
                </c:pt>
                <c:pt idx="1213">
                  <c:v>4.8998281330550593E-3</c:v>
                </c:pt>
                <c:pt idx="1214">
                  <c:v>4.8596935639723757E-3</c:v>
                </c:pt>
                <c:pt idx="1215">
                  <c:v>4.8200277189787222E-3</c:v>
                </c:pt>
                <c:pt idx="1216">
                  <c:v>4.7808237052478575E-3</c:v>
                </c:pt>
                <c:pt idx="1217">
                  <c:v>4.742074748136176E-3</c:v>
                </c:pt>
                <c:pt idx="1218">
                  <c:v>4.7037741889690531E-3</c:v>
                </c:pt>
                <c:pt idx="1219">
                  <c:v>4.6659154828696562E-3</c:v>
                </c:pt>
                <c:pt idx="1220">
                  <c:v>4.6284921966286766E-3</c:v>
                </c:pt>
                <c:pt idx="1221">
                  <c:v>4.5914980066135034E-3</c:v>
                </c:pt>
                <c:pt idx="1222">
                  <c:v>4.5549266967183418E-3</c:v>
                </c:pt>
                <c:pt idx="1223">
                  <c:v>4.5187721563520753E-3</c:v>
                </c:pt>
                <c:pt idx="1224">
                  <c:v>4.4830283784653624E-3</c:v>
                </c:pt>
                <c:pt idx="1225">
                  <c:v>4.447689457615471E-3</c:v>
                </c:pt>
                <c:pt idx="1226">
                  <c:v>4.4127495880674208E-3</c:v>
                </c:pt>
                <c:pt idx="1227">
                  <c:v>4.3782030619328241E-3</c:v>
                </c:pt>
                <c:pt idx="1228">
                  <c:v>4.3440442673433931E-3</c:v>
                </c:pt>
                <c:pt idx="1229">
                  <c:v>4.3102676866604789E-3</c:v>
                </c:pt>
                <c:pt idx="1230">
                  <c:v>4.2768678947192346E-3</c:v>
                </c:pt>
                <c:pt idx="1231">
                  <c:v>4.2438395571060142E-3</c:v>
                </c:pt>
                <c:pt idx="1232">
                  <c:v>4.2111774284703304E-3</c:v>
                </c:pt>
                <c:pt idx="1233">
                  <c:v>4.1788763508684807E-3</c:v>
                </c:pt>
                <c:pt idx="1234">
                  <c:v>4.146931252140139E-3</c:v>
                </c:pt>
                <c:pt idx="1235">
                  <c:v>4.1153371443165589E-3</c:v>
                </c:pt>
                <c:pt idx="1236">
                  <c:v>4.084089122059098E-3</c:v>
                </c:pt>
                <c:pt idx="1237">
                  <c:v>4.0531823611292843E-3</c:v>
                </c:pt>
                <c:pt idx="1238">
                  <c:v>4.0226121168877209E-3</c:v>
                </c:pt>
                <c:pt idx="1239">
                  <c:v>3.9923737228230284E-3</c:v>
                </c:pt>
                <c:pt idx="1240">
                  <c:v>3.9624625891095762E-3</c:v>
                </c:pt>
                <c:pt idx="1241">
                  <c:v>3.9328742011927676E-3</c:v>
                </c:pt>
                <c:pt idx="1242">
                  <c:v>3.9036041184030402E-3</c:v>
                </c:pt>
                <c:pt idx="1243">
                  <c:v>3.8746479725960425E-3</c:v>
                </c:pt>
                <c:pt idx="1244">
                  <c:v>3.8460014668201242E-3</c:v>
                </c:pt>
                <c:pt idx="1245">
                  <c:v>3.817660374009955E-3</c:v>
                </c:pt>
                <c:pt idx="1246">
                  <c:v>3.7896205357051296E-3</c:v>
                </c:pt>
                <c:pt idx="1247">
                  <c:v>3.7618778607948701E-3</c:v>
                </c:pt>
                <c:pt idx="1248">
                  <c:v>3.7344283242864099E-3</c:v>
                </c:pt>
                <c:pt idx="1249">
                  <c:v>3.7072679660981717E-3</c:v>
                </c:pt>
                <c:pt idx="1250">
                  <c:v>3.6803928898766253E-3</c:v>
                </c:pt>
                <c:pt idx="1251">
                  <c:v>3.653799261835745E-3</c:v>
                </c:pt>
                <c:pt idx="1252">
                  <c:v>3.6274833096201441E-3</c:v>
                </c:pt>
                <c:pt idx="1253">
                  <c:v>3.6014413211896022E-3</c:v>
                </c:pt>
                <c:pt idx="1254">
                  <c:v>3.5756696437260699E-3</c:v>
                </c:pt>
                <c:pt idx="1255">
                  <c:v>3.5501646825620856E-3</c:v>
                </c:pt>
                <c:pt idx="1256">
                  <c:v>3.5249229001296143E-3</c:v>
                </c:pt>
                <c:pt idx="1257">
                  <c:v>3.4999408149303376E-3</c:v>
                </c:pt>
                <c:pt idx="1258">
                  <c:v>3.4752150005252498E-3</c:v>
                </c:pt>
                <c:pt idx="1259">
                  <c:v>3.4507420845445867E-3</c:v>
                </c:pt>
                <c:pt idx="1260">
                  <c:v>3.4265187477171221E-3</c:v>
                </c:pt>
                <c:pt idx="1261">
                  <c:v>3.4025417229178742E-3</c:v>
                </c:pt>
                <c:pt idx="1262">
                  <c:v>3.3788077942352485E-3</c:v>
                </c:pt>
                <c:pt idx="1263">
                  <c:v>3.3553137960555643E-3</c:v>
                </c:pt>
                <c:pt idx="1264">
                  <c:v>3.3320566121659823E-3</c:v>
                </c:pt>
                <c:pt idx="1265">
                  <c:v>3.3090331748749147E-3</c:v>
                </c:pt>
                <c:pt idx="1266">
                  <c:v>3.286240464149041E-3</c:v>
                </c:pt>
                <c:pt idx="1267">
                  <c:v>3.2636755067678952E-3</c:v>
                </c:pt>
                <c:pt idx="1268">
                  <c:v>3.2413353754941242E-3</c:v>
                </c:pt>
                <c:pt idx="1269">
                  <c:v>3.2192171882603651E-3</c:v>
                </c:pt>
                <c:pt idx="1270">
                  <c:v>3.1973181073719154E-3</c:v>
                </c:pt>
                <c:pt idx="1271">
                  <c:v>3.1756353387243507E-3</c:v>
                </c:pt>
                <c:pt idx="1272">
                  <c:v>3.1541661310370474E-3</c:v>
                </c:pt>
                <c:pt idx="1273">
                  <c:v>3.1329077751008007E-3</c:v>
                </c:pt>
                <c:pt idx="1274">
                  <c:v>3.1118576030404717E-3</c:v>
                </c:pt>
                <c:pt idx="1275">
                  <c:v>3.0910129875918704E-3</c:v>
                </c:pt>
                <c:pt idx="1276">
                  <c:v>3.0703713413921148E-3</c:v>
                </c:pt>
                <c:pt idx="1277">
                  <c:v>3.0499301162843638E-3</c:v>
                </c:pt>
                <c:pt idx="1278">
                  <c:v>3.0296868026352367E-3</c:v>
                </c:pt>
                <c:pt idx="1279">
                  <c:v>3.0096389286658129E-3</c:v>
                </c:pt>
                <c:pt idx="1280">
                  <c:v>2.9897840597954729E-3</c:v>
                </c:pt>
                <c:pt idx="1281">
                  <c:v>2.9701197979978759E-3</c:v>
                </c:pt>
                <c:pt idx="1282">
                  <c:v>2.9506437811699362E-3</c:v>
                </c:pt>
                <c:pt idx="1283">
                  <c:v>2.9313536825122102E-3</c:v>
                </c:pt>
                <c:pt idx="1284">
                  <c:v>2.9122472099215599E-3</c:v>
                </c:pt>
                <c:pt idx="1285">
                  <c:v>2.8933221053953962E-3</c:v>
                </c:pt>
                <c:pt idx="1286">
                  <c:v>2.8745761444468549E-3</c:v>
                </c:pt>
                <c:pt idx="1287">
                  <c:v>2.8560071355317258E-3</c:v>
                </c:pt>
                <c:pt idx="1288">
                  <c:v>2.8376129194856528E-3</c:v>
                </c:pt>
                <c:pt idx="1289">
                  <c:v>2.8193913689724182E-3</c:v>
                </c:pt>
                <c:pt idx="1290">
                  <c:v>2.8013403879426964E-3</c:v>
                </c:pt>
                <c:pt idx="1291">
                  <c:v>2.7834579111026248E-3</c:v>
                </c:pt>
                <c:pt idx="1292">
                  <c:v>2.7657419033930348E-3</c:v>
                </c:pt>
                <c:pt idx="1293">
                  <c:v>2.7481903594779016E-3</c:v>
                </c:pt>
                <c:pt idx="1294">
                  <c:v>2.7308013032428368E-3</c:v>
                </c:pt>
                <c:pt idx="1295">
                  <c:v>2.7135727873030075E-3</c:v>
                </c:pt>
                <c:pt idx="1296">
                  <c:v>2.6965028925199121E-3</c:v>
                </c:pt>
                <c:pt idx="1297">
                  <c:v>2.6795897275278049E-3</c:v>
                </c:pt>
                <c:pt idx="1298">
                  <c:v>2.6628314282684082E-3</c:v>
                </c:pt>
                <c:pt idx="1299">
                  <c:v>2.6462261575347099E-3</c:v>
                </c:pt>
                <c:pt idx="1300">
                  <c:v>2.6297721045232757E-3</c:v>
                </c:pt>
                <c:pt idx="1301">
                  <c:v>2.6134674843945405E-3</c:v>
                </c:pt>
                <c:pt idx="1302">
                  <c:v>2.5973105378418308E-3</c:v>
                </c:pt>
                <c:pt idx="1303">
                  <c:v>2.5812995306678504E-3</c:v>
                </c:pt>
                <c:pt idx="1304">
                  <c:v>2.5654327533693889E-3</c:v>
                </c:pt>
                <c:pt idx="1305">
                  <c:v>2.5497085207297232E-3</c:v>
                </c:pt>
                <c:pt idx="1306">
                  <c:v>2.5341251714181973E-3</c:v>
                </c:pt>
                <c:pt idx="1307">
                  <c:v>2.5186810675977291E-3</c:v>
                </c:pt>
                <c:pt idx="1308">
                  <c:v>2.503374594539027E-3</c:v>
                </c:pt>
                <c:pt idx="1309">
                  <c:v>2.4882041602422534E-3</c:v>
                </c:pt>
                <c:pt idx="1310">
                  <c:v>2.4731681950656416E-3</c:v>
                </c:pt>
                <c:pt idx="1311">
                  <c:v>2.4582651513605806E-3</c:v>
                </c:pt>
                <c:pt idx="1312">
                  <c:v>2.4434935031138953E-3</c:v>
                </c:pt>
                <c:pt idx="1313">
                  <c:v>2.4288517455961578E-3</c:v>
                </c:pt>
                <c:pt idx="1314">
                  <c:v>2.4143383950167544E-3</c:v>
                </c:pt>
                <c:pt idx="1315">
                  <c:v>2.3999519881852381E-3</c:v>
                </c:pt>
                <c:pt idx="1316">
                  <c:v>2.3856910821785119E-3</c:v>
                </c:pt>
                <c:pt idx="1317">
                  <c:v>2.3715542540145417E-3</c:v>
                </c:pt>
                <c:pt idx="1318">
                  <c:v>2.3575401003315048E-3</c:v>
                </c:pt>
                <c:pt idx="1319">
                  <c:v>2.3436472370730616E-3</c:v>
                </c:pt>
                <c:pt idx="1320">
                  <c:v>2.329874299179439E-3</c:v>
                </c:pt>
                <c:pt idx="1321">
                  <c:v>2.3162199402831768E-3</c:v>
                </c:pt>
                <c:pt idx="1322">
                  <c:v>2.3026828324118802E-3</c:v>
                </c:pt>
                <c:pt idx="1323">
                  <c:v>2.2892616656950693E-3</c:v>
                </c:pt>
                <c:pt idx="1324">
                  <c:v>2.27595514807663E-3</c:v>
                </c:pt>
                <c:pt idx="1325">
                  <c:v>2.2627620050325722E-3</c:v>
                </c:pt>
                <c:pt idx="1326">
                  <c:v>2.2496809792938227E-3</c:v>
                </c:pt>
                <c:pt idx="1327">
                  <c:v>2.2367108305736743E-3</c:v>
                </c:pt>
                <c:pt idx="1328">
                  <c:v>2.2238503353005316E-3</c:v>
                </c:pt>
                <c:pt idx="1329">
                  <c:v>2.211098286354967E-3</c:v>
                </c:pt>
                <c:pt idx="1330">
                  <c:v>2.1984534928117397E-3</c:v>
                </c:pt>
                <c:pt idx="1331">
                  <c:v>2.185914779686379E-3</c:v>
                </c:pt>
                <c:pt idx="1332">
                  <c:v>2.1734809876859718E-3</c:v>
                </c:pt>
                <c:pt idx="1333">
                  <c:v>2.1611509729647666E-3</c:v>
                </c:pt>
                <c:pt idx="1334">
                  <c:v>2.1489236068836688E-3</c:v>
                </c:pt>
                <c:pt idx="1335">
                  <c:v>2.1367977757742458E-3</c:v>
                </c:pt>
                <c:pt idx="1336">
                  <c:v>2.1247723807068706E-3</c:v>
                </c:pt>
                <c:pt idx="1337">
                  <c:v>2.1128463372626612E-3</c:v>
                </c:pt>
                <c:pt idx="1338">
                  <c:v>2.101018575309812E-3</c:v>
                </c:pt>
                <c:pt idx="1339">
                  <c:v>2.0892880387834347E-3</c:v>
                </c:pt>
                <c:pt idx="1340">
                  <c:v>2.077653685469495E-3</c:v>
                </c:pt>
                <c:pt idx="1341">
                  <c:v>2.0661144867925173E-3</c:v>
                </c:pt>
                <c:pt idx="1342">
                  <c:v>2.0546694276067077E-3</c:v>
                </c:pt>
                <c:pt idx="1343">
                  <c:v>2.0433175059910917E-3</c:v>
                </c:pt>
                <c:pt idx="1344">
                  <c:v>2.0320577330478085E-3</c:v>
                </c:pt>
                <c:pt idx="1345">
                  <c:v>2.020889132704149E-3</c:v>
                </c:pt>
                <c:pt idx="1346">
                  <c:v>2.0098107415179997E-3</c:v>
                </c:pt>
                <c:pt idx="1347">
                  <c:v>1.9988216084863898E-3</c:v>
                </c:pt>
                <c:pt idx="1348">
                  <c:v>1.9879207948576968E-3</c:v>
                </c:pt>
                <c:pt idx="1349">
                  <c:v>1.9771073739467035E-3</c:v>
                </c:pt>
                <c:pt idx="1350">
                  <c:v>1.9663804309530655E-3</c:v>
                </c:pt>
                <c:pt idx="1351">
                  <c:v>1.9557390627828763E-3</c:v>
                </c:pt>
                <c:pt idx="1352">
                  <c:v>1.9451823778730373E-3</c:v>
                </c:pt>
                <c:pt idx="1353">
                  <c:v>1.9347094960189737E-3</c:v>
                </c:pt>
                <c:pt idx="1354">
                  <c:v>1.9243195482049212E-3</c:v>
                </c:pt>
                <c:pt idx="1355">
                  <c:v>1.9140116764373269E-3</c:v>
                </c:pt>
                <c:pt idx="1356">
                  <c:v>1.903785033581069E-3</c:v>
                </c:pt>
                <c:pt idx="1357">
                  <c:v>1.8936387831982088E-3</c:v>
                </c:pt>
                <c:pt idx="1358">
                  <c:v>1.8835720993898111E-3</c:v>
                </c:pt>
                <c:pt idx="1359">
                  <c:v>1.8735841666400813E-3</c:v>
                </c:pt>
                <c:pt idx="1360">
                  <c:v>1.8636741796633476E-3</c:v>
                </c:pt>
                <c:pt idx="1361">
                  <c:v>1.8538413432536097E-3</c:v>
                </c:pt>
                <c:pt idx="1362">
                  <c:v>1.8440848721363802E-3</c:v>
                </c:pt>
                <c:pt idx="1363">
                  <c:v>1.8344039908233356E-3</c:v>
                </c:pt>
                <c:pt idx="1364">
                  <c:v>1.8247979334690579E-3</c:v>
                </c:pt>
                <c:pt idx="1365">
                  <c:v>1.8152659437303828E-3</c:v>
                </c:pt>
                <c:pt idx="1366">
                  <c:v>1.8058072746280789E-3</c:v>
                </c:pt>
                <c:pt idx="1367">
                  <c:v>1.7964211884106088E-3</c:v>
                </c:pt>
                <c:pt idx="1368">
                  <c:v>1.7871069564204636E-3</c:v>
                </c:pt>
                <c:pt idx="1369">
                  <c:v>1.7778638589623858E-3</c:v>
                </c:pt>
                <c:pt idx="1370">
                  <c:v>1.7686911851739799E-3</c:v>
                </c:pt>
                <c:pt idx="1371">
                  <c:v>1.7595882328984454E-3</c:v>
                </c:pt>
                <c:pt idx="1372">
                  <c:v>1.7505543085591969E-3</c:v>
                </c:pt>
                <c:pt idx="1373">
                  <c:v>1.741588727036849E-3</c:v>
                </c:pt>
                <c:pt idx="1374">
                  <c:v>1.7326908115479036E-3</c:v>
                </c:pt>
                <c:pt idx="1375">
                  <c:v>1.7238598935256249E-3</c:v>
                </c:pt>
                <c:pt idx="1376">
                  <c:v>1.7150953125028559E-3</c:v>
                </c:pt>
                <c:pt idx="1377">
                  <c:v>1.7063964159965378E-3</c:v>
                </c:pt>
                <c:pt idx="1378">
                  <c:v>1.6977625593944084E-3</c:v>
                </c:pt>
                <c:pt idx="1379">
                  <c:v>1.6891931058432355E-3</c:v>
                </c:pt>
                <c:pt idx="1380">
                  <c:v>1.6806874261390602E-3</c:v>
                </c:pt>
                <c:pt idx="1381">
                  <c:v>1.6722448986192069E-3</c:v>
                </c:pt>
                <c:pt idx="1382">
                  <c:v>1.6638649090558442E-3</c:v>
                </c:pt>
                <c:pt idx="1383">
                  <c:v>1.655546850551546E-3</c:v>
                </c:pt>
                <c:pt idx="1384">
                  <c:v>1.6472901234362407E-3</c:v>
                </c:pt>
                <c:pt idx="1385">
                  <c:v>1.6390941351660064E-3</c:v>
                </c:pt>
                <c:pt idx="1386">
                  <c:v>1.63095830022348E-3</c:v>
                </c:pt>
                <c:pt idx="1387">
                  <c:v>1.6228820400196727E-3</c:v>
                </c:pt>
                <c:pt idx="1388">
                  <c:v>1.6148647827976266E-3</c:v>
                </c:pt>
                <c:pt idx="1389">
                  <c:v>1.6069059635373316E-3</c:v>
                </c:pt>
                <c:pt idx="1390">
                  <c:v>1.5990050238623289E-3</c:v>
                </c:pt>
                <c:pt idx="1391">
                  <c:v>1.5911614119477997E-3</c:v>
                </c:pt>
                <c:pt idx="1392">
                  <c:v>1.5833745824299246E-3</c:v>
                </c:pt>
                <c:pt idx="1393">
                  <c:v>1.5756439963169431E-3</c:v>
                </c:pt>
                <c:pt idx="1394">
                  <c:v>1.5679691209013497E-3</c:v>
                </c:pt>
                <c:pt idx="1395">
                  <c:v>1.5603494296736462E-3</c:v>
                </c:pt>
                <c:pt idx="1396">
                  <c:v>1.5527844022374473E-3</c:v>
                </c:pt>
                <c:pt idx="1397">
                  <c:v>1.5452735242257442E-3</c:v>
                </c:pt>
                <c:pt idx="1398">
                  <c:v>1.5378162872187356E-3</c:v>
                </c:pt>
                <c:pt idx="1399">
                  <c:v>1.5304121886626858E-3</c:v>
                </c:pt>
                <c:pt idx="1400">
                  <c:v>1.5230607317902175E-3</c:v>
                </c:pt>
                <c:pt idx="1401">
                  <c:v>1.5157614255418414E-3</c:v>
                </c:pt>
                <c:pt idx="1402">
                  <c:v>1.5085137844885396E-3</c:v>
                </c:pt>
                <c:pt idx="1403">
                  <c:v>1.5013173287557976E-3</c:v>
                </c:pt>
                <c:pt idx="1404">
                  <c:v>1.4941715839485621E-3</c:v>
                </c:pt>
                <c:pt idx="1405">
                  <c:v>1.4870760810775233E-3</c:v>
                </c:pt>
                <c:pt idx="1406">
                  <c:v>1.4800303564865304E-3</c:v>
                </c:pt>
                <c:pt idx="1407">
                  <c:v>1.4730339517809656E-3</c:v>
                </c:pt>
                <c:pt idx="1408">
                  <c:v>1.4660864137574538E-3</c:v>
                </c:pt>
                <c:pt idx="1409">
                  <c:v>1.4591872943344154E-3</c:v>
                </c:pt>
                <c:pt idx="1410">
                  <c:v>1.4523361504838357E-3</c:v>
                </c:pt>
                <c:pt idx="1411">
                  <c:v>1.4455325441640769E-3</c:v>
                </c:pt>
                <c:pt idx="1412">
                  <c:v>1.4387760422535597E-3</c:v>
                </c:pt>
                <c:pt idx="1413">
                  <c:v>1.4320662164856825E-3</c:v>
                </c:pt>
                <c:pt idx="1414">
                  <c:v>1.4254026433845014E-3</c:v>
                </c:pt>
                <c:pt idx="1415">
                  <c:v>1.4187849042015363E-3</c:v>
                </c:pt>
                <c:pt idx="1416">
                  <c:v>1.4122125848535319E-3</c:v>
                </c:pt>
                <c:pt idx="1417">
                  <c:v>1.4056852758610081E-3</c:v>
                </c:pt>
                <c:pt idx="1418">
                  <c:v>1.3992025722879629E-3</c:v>
                </c:pt>
                <c:pt idx="1419">
                  <c:v>1.3927640736822562E-3</c:v>
                </c:pt>
                <c:pt idx="1420">
                  <c:v>1.3863693840170384E-3</c:v>
                </c:pt>
                <c:pt idx="1421">
                  <c:v>1.3800181116330565E-3</c:v>
                </c:pt>
                <c:pt idx="1422">
                  <c:v>1.373709869181677E-3</c:v>
                </c:pt>
                <c:pt idx="1423">
                  <c:v>1.3674442735689758E-3</c:v>
                </c:pt>
                <c:pt idx="1424">
                  <c:v>1.3612209459004496E-3</c:v>
                </c:pt>
                <c:pt idx="1425">
                  <c:v>1.3550395114266865E-3</c:v>
                </c:pt>
                <c:pt idx="1426">
                  <c:v>1.3488995994898492E-3</c:v>
                </c:pt>
                <c:pt idx="1427">
                  <c:v>1.3428008434708068E-3</c:v>
                </c:pt>
                <c:pt idx="1428">
                  <c:v>1.3367428807372593E-3</c:v>
                </c:pt>
                <c:pt idx="1429">
                  <c:v>1.3307253525924219E-3</c:v>
                </c:pt>
                <c:pt idx="1430">
                  <c:v>1.324747904224601E-3</c:v>
                </c:pt>
                <c:pt idx="1431">
                  <c:v>1.3188101846575131E-3</c:v>
                </c:pt>
                <c:pt idx="1432">
                  <c:v>1.3129118467011976E-3</c:v>
                </c:pt>
                <c:pt idx="1433">
                  <c:v>1.3070525469038522E-3</c:v>
                </c:pt>
                <c:pt idx="1434">
                  <c:v>1.3012319455041701E-3</c:v>
                </c:pt>
                <c:pt idx="1435">
                  <c:v>1.2954497063845099E-3</c:v>
                </c:pt>
                <c:pt idx="1436">
                  <c:v>1.2897054970247433E-3</c:v>
                </c:pt>
                <c:pt idx="1437">
                  <c:v>1.2839989884566492E-3</c:v>
                </c:pt>
                <c:pt idx="1438">
                  <c:v>1.2783298552191597E-3</c:v>
                </c:pt>
                <c:pt idx="1439">
                  <c:v>1.2726977753140655E-3</c:v>
                </c:pt>
                <c:pt idx="1440">
                  <c:v>1.2671024301624905E-3</c:v>
                </c:pt>
                <c:pt idx="1441">
                  <c:v>1.2615435045619917E-3</c:v>
                </c:pt>
                <c:pt idx="1442">
                  <c:v>1.2560206866441552E-3</c:v>
                </c:pt>
                <c:pt idx="1443">
                  <c:v>1.2505336678329888E-3</c:v>
                </c:pt>
                <c:pt idx="1444">
                  <c:v>1.2450821428037265E-3</c:v>
                </c:pt>
                <c:pt idx="1445">
                  <c:v>1.2396658094423472E-3</c:v>
                </c:pt>
                <c:pt idx="1446">
                  <c:v>1.2342843688056733E-3</c:v>
                </c:pt>
                <c:pt idx="1447">
                  <c:v>1.228937525081917E-3</c:v>
                </c:pt>
                <c:pt idx="1448">
                  <c:v>1.223624985551972E-3</c:v>
                </c:pt>
                <c:pt idx="1449">
                  <c:v>1.2183464605510757E-3</c:v>
                </c:pt>
                <c:pt idx="1450">
                  <c:v>1.2131016634311345E-3</c:v>
                </c:pt>
                <c:pt idx="1451">
                  <c:v>1.2078903105235876E-3</c:v>
                </c:pt>
                <c:pt idx="1452">
                  <c:v>1.2027121211026727E-3</c:v>
                </c:pt>
                <c:pt idx="1453">
                  <c:v>1.1975668173493932E-3</c:v>
                </c:pt>
                <c:pt idx="1454">
                  <c:v>1.1924541243158151E-3</c:v>
                </c:pt>
                <c:pt idx="1455">
                  <c:v>1.187373769889984E-3</c:v>
                </c:pt>
                <c:pt idx="1456">
                  <c:v>1.1823254847613365E-3</c:v>
                </c:pt>
                <c:pt idx="1457">
                  <c:v>1.1773090023864798E-3</c:v>
                </c:pt>
                <c:pt idx="1458">
                  <c:v>1.1723240589556255E-3</c:v>
                </c:pt>
                <c:pt idx="1459">
                  <c:v>1.1673703933593195E-3</c:v>
                </c:pt>
                <c:pt idx="1460">
                  <c:v>1.1624477471557516E-3</c:v>
                </c:pt>
                <c:pt idx="1461">
                  <c:v>1.1575558645385193E-3</c:v>
                </c:pt>
                <c:pt idx="1462">
                  <c:v>1.1526944923047294E-3</c:v>
                </c:pt>
                <c:pt idx="1463">
                  <c:v>1.1478633798237079E-3</c:v>
                </c:pt>
                <c:pt idx="1464">
                  <c:v>1.1430622790059813E-3</c:v>
                </c:pt>
                <c:pt idx="1465">
                  <c:v>1.1382909442727918E-3</c:v>
                </c:pt>
                <c:pt idx="1466">
                  <c:v>1.1335491325260387E-3</c:v>
                </c:pt>
                <c:pt idx="1467">
                  <c:v>1.128836603118523E-3</c:v>
                </c:pt>
                <c:pt idx="1468">
                  <c:v>1.1241531178247642E-3</c:v>
                </c:pt>
                <c:pt idx="1469">
                  <c:v>1.119498440812057E-3</c:v>
                </c:pt>
                <c:pt idx="1470">
                  <c:v>1.114872338612033E-3</c:v>
                </c:pt>
                <c:pt idx="1471">
                  <c:v>1.1102745800926094E-3</c:v>
                </c:pt>
                <c:pt idx="1472">
                  <c:v>1.105704936430218E-3</c:v>
                </c:pt>
                <c:pt idx="1473">
                  <c:v>1.1011631810825691E-3</c:v>
                </c:pt>
                <c:pt idx="1474">
                  <c:v>1.0966490897616318E-3</c:v>
                </c:pt>
                <c:pt idx="1475">
                  <c:v>1.0921624404070824E-3</c:v>
                </c:pt>
                <c:pt idx="1476">
                  <c:v>1.0877030131601153E-3</c:v>
                </c:pt>
                <c:pt idx="1477">
                  <c:v>1.0832705903375075E-3</c:v>
                </c:pt>
                <c:pt idx="1478">
                  <c:v>1.078864956406184E-3</c:v>
                </c:pt>
                <c:pt idx="1479">
                  <c:v>1.0744858979579754E-3</c:v>
                </c:pt>
                <c:pt idx="1480">
                  <c:v>1.070133203684819E-3</c:v>
                </c:pt>
                <c:pt idx="1481">
                  <c:v>1.0658066643542902E-3</c:v>
                </c:pt>
                <c:pt idx="1482">
                  <c:v>1.0615060727853646E-3</c:v>
                </c:pt>
                <c:pt idx="1483">
                  <c:v>1.0572312238246544E-3</c:v>
                </c:pt>
                <c:pt idx="1484">
                  <c:v>1.0529819143228149E-3</c:v>
                </c:pt>
                <c:pt idx="1485">
                  <c:v>1.0487579431113616E-3</c:v>
                </c:pt>
                <c:pt idx="1486">
                  <c:v>1.0445591109798015E-3</c:v>
                </c:pt>
                <c:pt idx="1487">
                  <c:v>1.0403852206529675E-3</c:v>
                </c:pt>
                <c:pt idx="1488">
                  <c:v>1.0362360767688017E-3</c:v>
                </c:pt>
                <c:pt idx="1489">
                  <c:v>1.0321114858562875E-3</c:v>
                </c:pt>
                <c:pt idx="1490">
                  <c:v>1.0280112563137724E-3</c:v>
                </c:pt>
                <c:pt idx="1491">
                  <c:v>1.0239351983875741E-3</c:v>
                </c:pt>
                <c:pt idx="1492">
                  <c:v>1.019883124150777E-3</c:v>
                </c:pt>
                <c:pt idx="1493">
                  <c:v>1.0158548474824486E-3</c:v>
                </c:pt>
                <c:pt idx="1494">
                  <c:v>1.0118501840469889E-3</c:v>
                </c:pt>
                <c:pt idx="1495">
                  <c:v>1.0078689512738443E-3</c:v>
                </c:pt>
                <c:pt idx="1496">
                  <c:v>1.0039109683375228E-3</c:v>
                </c:pt>
                <c:pt idx="1497">
                  <c:v>9.9997605613761048E-4</c:v>
                </c:pt>
                <c:pt idx="1498">
                  <c:v>9.9606403727948707E-4</c:v>
                </c:pt>
                <c:pt idx="1499">
                  <c:v>9.9217473605493788E-4</c:v>
                </c:pt>
                <c:pt idx="1500">
                  <c:v>9.8830797842311391E-4</c:v>
                </c:pt>
                <c:pt idx="1501">
                  <c:v>9.8446359199178598E-4</c:v>
                </c:pt>
                <c:pt idx="1502">
                  <c:v>9.8064140599883999E-4</c:v>
                </c:pt>
                <c:pt idx="1503">
                  <c:v>9.7684125129392663E-4</c:v>
                </c:pt>
                <c:pt idx="1504">
                  <c:v>9.7306296032047767E-4</c:v>
                </c:pt>
                <c:pt idx="1505">
                  <c:v>9.6930636709782476E-4</c:v>
                </c:pt>
                <c:pt idx="1506">
                  <c:v>9.6557130720363539E-4</c:v>
                </c:pt>
                <c:pt idx="1507">
                  <c:v>9.6185761775657483E-4</c:v>
                </c:pt>
                <c:pt idx="1508">
                  <c:v>9.5816513739910563E-4</c:v>
                </c:pt>
                <c:pt idx="1509">
                  <c:v>9.5449370628063364E-4</c:v>
                </c:pt>
                <c:pt idx="1510">
                  <c:v>9.5084316604074652E-4</c:v>
                </c:pt>
                <c:pt idx="1511">
                  <c:v>9.4721335979274727E-4</c:v>
                </c:pt>
                <c:pt idx="1512">
                  <c:v>9.4360413210739882E-4</c:v>
                </c:pt>
                <c:pt idx="1513">
                  <c:v>9.4001532899679475E-4</c:v>
                </c:pt>
                <c:pt idx="1514">
                  <c:v>9.3644679789855567E-4</c:v>
                </c:pt>
                <c:pt idx="1515">
                  <c:v>9.3289838766010555E-4</c:v>
                </c:pt>
                <c:pt idx="1516">
                  <c:v>9.2936994852322989E-4</c:v>
                </c:pt>
                <c:pt idx="1517">
                  <c:v>9.2586133210882486E-4</c:v>
                </c:pt>
                <c:pt idx="1518">
                  <c:v>9.2237239140176405E-4</c:v>
                </c:pt>
                <c:pt idx="1519">
                  <c:v>9.1890298073607295E-4</c:v>
                </c:pt>
                <c:pt idx="1520">
                  <c:v>9.1545295578017189E-4</c:v>
                </c:pt>
                <c:pt idx="1521">
                  <c:v>9.1202217352238284E-4</c:v>
                </c:pt>
                <c:pt idx="1522">
                  <c:v>9.0861049225661949E-4</c:v>
                </c:pt>
                <c:pt idx="1523">
                  <c:v>9.0521777156817723E-4</c:v>
                </c:pt>
                <c:pt idx="1524">
                  <c:v>9.018438723198181E-4</c:v>
                </c:pt>
                <c:pt idx="1525">
                  <c:v>8.9848865663791388E-4</c:v>
                </c:pt>
                <c:pt idx="1526">
                  <c:v>8.9515198789883832E-4</c:v>
                </c:pt>
                <c:pt idx="1527">
                  <c:v>8.9183373071552896E-4</c:v>
                </c:pt>
                <c:pt idx="1528">
                  <c:v>8.885337509241403E-4</c:v>
                </c:pt>
                <c:pt idx="1529">
                  <c:v>8.8525191557097536E-4</c:v>
                </c:pt>
                <c:pt idx="1530">
                  <c:v>8.8198809289946687E-4</c:v>
                </c:pt>
                <c:pt idx="1531">
                  <c:v>8.7874215233739504E-4</c:v>
                </c:pt>
                <c:pt idx="1532">
                  <c:v>8.7551396448426076E-4</c:v>
                </c:pt>
                <c:pt idx="1533">
                  <c:v>8.7230340109874325E-4</c:v>
                </c:pt>
                <c:pt idx="1534">
                  <c:v>8.6911033508642094E-4</c:v>
                </c:pt>
                <c:pt idx="1535">
                  <c:v>8.6593464048753341E-4</c:v>
                </c:pt>
                <c:pt idx="1536">
                  <c:v>8.6277619246496789E-4</c:v>
                </c:pt>
                <c:pt idx="1537">
                  <c:v>8.5963486729238989E-4</c:v>
                </c:pt>
                <c:pt idx="1538">
                  <c:v>8.5651054234245068E-4</c:v>
                </c:pt>
                <c:pt idx="1539">
                  <c:v>8.5340309607524246E-4</c:v>
                </c:pt>
                <c:pt idx="1540">
                  <c:v>8.5031240802679094E-4</c:v>
                </c:pt>
                <c:pt idx="1541">
                  <c:v>8.472383587977561E-4</c:v>
                </c:pt>
                <c:pt idx="1542">
                  <c:v>8.4418083004227172E-4</c:v>
                </c:pt>
                <c:pt idx="1543">
                  <c:v>8.4113970445684916E-4</c:v>
                </c:pt>
                <c:pt idx="1544">
                  <c:v>8.3811486576952155E-4</c:v>
                </c:pt>
                <c:pt idx="1545">
                  <c:v>8.3510619872901367E-4</c:v>
                </c:pt>
                <c:pt idx="1546">
                  <c:v>8.3211358909411322E-4</c:v>
                </c:pt>
                <c:pt idx="1547">
                  <c:v>8.2913692362316814E-4</c:v>
                </c:pt>
                <c:pt idx="1548">
                  <c:v>8.2617609006364358E-4</c:v>
                </c:pt>
                <c:pt idx="1549">
                  <c:v>8.2323097714190644E-4</c:v>
                </c:pt>
                <c:pt idx="1550">
                  <c:v>8.2030147455302974E-4</c:v>
                </c:pt>
                <c:pt idx="1551">
                  <c:v>8.1738747295078751E-4</c:v>
                </c:pt>
                <c:pt idx="1552">
                  <c:v>8.1448886393776826E-4</c:v>
                </c:pt>
                <c:pt idx="1553">
                  <c:v>8.116055400555417E-4</c:v>
                </c:pt>
                <c:pt idx="1554">
                  <c:v>8.0873739477503939E-4</c:v>
                </c:pt>
                <c:pt idx="1555">
                  <c:v>8.0588432248695368E-4</c:v>
                </c:pt>
                <c:pt idx="1556">
                  <c:v>8.0304621849231503E-4</c:v>
                </c:pt>
                <c:pt idx="1557">
                  <c:v>8.0022297899318021E-4</c:v>
                </c:pt>
                <c:pt idx="1558">
                  <c:v>7.9741450108336781E-4</c:v>
                </c:pt>
                <c:pt idx="1559">
                  <c:v>7.9462068273939877E-4</c:v>
                </c:pt>
                <c:pt idx="1560">
                  <c:v>7.9184142281144845E-4</c:v>
                </c:pt>
                <c:pt idx="1561">
                  <c:v>7.8907662101446825E-4</c:v>
                </c:pt>
                <c:pt idx="1562">
                  <c:v>7.8632617791941255E-4</c:v>
                </c:pt>
                <c:pt idx="1563">
                  <c:v>7.8358999494450548E-4</c:v>
                </c:pt>
                <c:pt idx="1564">
                  <c:v>7.8086797434670345E-4</c:v>
                </c:pt>
                <c:pt idx="1565">
                  <c:v>7.7816001921316542E-4</c:v>
                </c:pt>
                <c:pt idx="1566">
                  <c:v>7.7546603345288482E-4</c:v>
                </c:pt>
                <c:pt idx="1567">
                  <c:v>7.7278592178841731E-4</c:v>
                </c:pt>
                <c:pt idx="1568">
                  <c:v>7.7011958974764643E-4</c:v>
                </c:pt>
                <c:pt idx="1569">
                  <c:v>7.6746694365573435E-4</c:v>
                </c:pt>
                <c:pt idx="1570">
                  <c:v>7.6482789062707658E-4</c:v>
                </c:pt>
                <c:pt idx="1571">
                  <c:v>7.6220233855740999E-4</c:v>
                </c:pt>
                <c:pt idx="1572">
                  <c:v>7.5959019611601165E-4</c:v>
                </c:pt>
                <c:pt idx="1573">
                  <c:v>7.5699137273792932E-4</c:v>
                </c:pt>
                <c:pt idx="1574">
                  <c:v>7.5440577861638977E-4</c:v>
                </c:pt>
                <c:pt idx="1575">
                  <c:v>7.5183332469520696E-4</c:v>
                </c:pt>
                <c:pt idx="1576">
                  <c:v>7.4927392266133552E-4</c:v>
                </c:pt>
                <c:pt idx="1577">
                  <c:v>7.4672748493751103E-4</c:v>
                </c:pt>
                <c:pt idx="1578">
                  <c:v>7.4419392467491442E-4</c:v>
                </c:pt>
                <c:pt idx="1579">
                  <c:v>7.4167315574601069E-4</c:v>
                </c:pt>
                <c:pt idx="1580">
                  <c:v>7.391650927373798E-4</c:v>
                </c:pt>
                <c:pt idx="1581">
                  <c:v>7.3666965094268855E-4</c:v>
                </c:pt>
                <c:pt idx="1582">
                  <c:v>7.341867463557429E-4</c:v>
                </c:pt>
                <c:pt idx="1583">
                  <c:v>7.3171629566356176E-4</c:v>
                </c:pt>
                <c:pt idx="1584">
                  <c:v>7.2925821623961453E-4</c:v>
                </c:pt>
                <c:pt idx="1585">
                  <c:v>7.2681242613705161E-4</c:v>
                </c:pt>
                <c:pt idx="1586">
                  <c:v>7.2437884408206718E-4</c:v>
                </c:pt>
                <c:pt idx="1587">
                  <c:v>7.2195738946733757E-4</c:v>
                </c:pt>
                <c:pt idx="1588">
                  <c:v>7.1954798234547738E-4</c:v>
                </c:pt>
                <c:pt idx="1589">
                  <c:v>7.1715054342265383E-4</c:v>
                </c:pt>
                <c:pt idx="1590">
                  <c:v>7.1476499405218866E-4</c:v>
                </c:pt>
                <c:pt idx="1591">
                  <c:v>7.123912562282895E-4</c:v>
                </c:pt>
                <c:pt idx="1592">
                  <c:v>7.1002925257984857E-4</c:v>
                </c:pt>
                <c:pt idx="1593">
                  <c:v>7.0767890636425914E-4</c:v>
                </c:pt>
                <c:pt idx="1594">
                  <c:v>7.0534014146138063E-4</c:v>
                </c:pt>
                <c:pt idx="1595">
                  <c:v>7.0301288236749215E-4</c:v>
                </c:pt>
                <c:pt idx="1596">
                  <c:v>7.0069705418936634E-4</c:v>
                </c:pt>
                <c:pt idx="1597">
                  <c:v>6.9839258263840783E-4</c:v>
                </c:pt>
                <c:pt idx="1598">
                  <c:v>6.9609939402480697E-4</c:v>
                </c:pt>
                <c:pt idx="1599">
                  <c:v>6.9381741525183541E-4</c:v>
                </c:pt>
                <c:pt idx="1600">
                  <c:v>6.9154657381012682E-4</c:v>
                </c:pt>
                <c:pt idx="1601">
                  <c:v>6.892867977720741E-4</c:v>
                </c:pt>
                <c:pt idx="1602">
                  <c:v>6.8703801578628705E-4</c:v>
                </c:pt>
                <c:pt idx="1603">
                  <c:v>6.8480015707206136E-4</c:v>
                </c:pt>
                <c:pt idx="1604">
                  <c:v>6.825731514139839E-4</c:v>
                </c:pt>
                <c:pt idx="1605">
                  <c:v>6.8035692915652301E-4</c:v>
                </c:pt>
                <c:pt idx="1606">
                  <c:v>6.7815142119872682E-4</c:v>
                </c:pt>
                <c:pt idx="1607">
                  <c:v>6.7595655898898142E-4</c:v>
                </c:pt>
                <c:pt idx="1608">
                  <c:v>6.7377227451977594E-4</c:v>
                </c:pt>
                <c:pt idx="1609">
                  <c:v>6.7159850032259935E-4</c:v>
                </c:pt>
                <c:pt idx="1610">
                  <c:v>6.6943516946281966E-4</c:v>
                </c:pt>
                <c:pt idx="1611">
                  <c:v>6.6728221553466688E-4</c:v>
                </c:pt>
                <c:pt idx="1612">
                  <c:v>6.6513957265627237E-4</c:v>
                </c:pt>
                <c:pt idx="1613">
                  <c:v>6.6300717546471282E-4</c:v>
                </c:pt>
                <c:pt idx="1614">
                  <c:v>6.6088495911117973E-4</c:v>
                </c:pt>
                <c:pt idx="1615">
                  <c:v>6.5877285925613083E-4</c:v>
                </c:pt>
                <c:pt idx="1616">
                  <c:v>6.5667081206454141E-4</c:v>
                </c:pt>
                <c:pt idx="1617">
                  <c:v>6.54578754201206E-4</c:v>
                </c:pt>
                <c:pt idx="1618">
                  <c:v>6.5249662282604499E-4</c:v>
                </c:pt>
                <c:pt idx="1619">
                  <c:v>6.5042435558953181E-4</c:v>
                </c:pt>
                <c:pt idx="1620">
                  <c:v>6.4836189062809891E-4</c:v>
                </c:pt>
                <c:pt idx="1621">
                  <c:v>6.4630916655964061E-4</c:v>
                </c:pt>
                <c:pt idx="1622">
                  <c:v>6.4426612247906357E-4</c:v>
                </c:pt>
                <c:pt idx="1623">
                  <c:v>6.42232697953839E-4</c:v>
                </c:pt>
                <c:pt idx="1624">
                  <c:v>6.4020883301967165E-4</c:v>
                </c:pt>
                <c:pt idx="1625">
                  <c:v>6.3819446817614653E-4</c:v>
                </c:pt>
                <c:pt idx="1626">
                  <c:v>6.3618954438246749E-4</c:v>
                </c:pt>
                <c:pt idx="1627">
                  <c:v>6.341940030532415E-4</c:v>
                </c:pt>
                <c:pt idx="1628">
                  <c:v>6.3220778605426245E-4</c:v>
                </c:pt>
                <c:pt idx="1629">
                  <c:v>6.3023083569840725E-4</c:v>
                </c:pt>
                <c:pt idx="1630">
                  <c:v>6.2826309474150912E-4</c:v>
                </c:pt>
                <c:pt idx="1631">
                  <c:v>6.2630450637831802E-4</c:v>
                </c:pt>
                <c:pt idx="1632">
                  <c:v>6.2435501423850463E-4</c:v>
                </c:pt>
                <c:pt idx="1633">
                  <c:v>6.2241456238266253E-4</c:v>
                </c:pt>
                <c:pt idx="1634">
                  <c:v>6.2048309529841815E-4</c:v>
                </c:pt>
                <c:pt idx="1635">
                  <c:v>6.1856055789651608E-4</c:v>
                </c:pt>
                <c:pt idx="1636">
                  <c:v>6.1664689550698984E-4</c:v>
                </c:pt>
                <c:pt idx="1637">
                  <c:v>6.1474205387537231E-4</c:v>
                </c:pt>
                <c:pt idx="1638">
                  <c:v>6.1284597915890282E-4</c:v>
                </c:pt>
                <c:pt idx="1639">
                  <c:v>6.1095861792283832E-4</c:v>
                </c:pt>
                <c:pt idx="1640">
                  <c:v>6.0907991713673993E-4</c:v>
                </c:pt>
                <c:pt idx="1641">
                  <c:v>6.0720982417084045E-4</c:v>
                </c:pt>
                <c:pt idx="1642">
                  <c:v>6.0534828679244886E-4</c:v>
                </c:pt>
                <c:pt idx="1643">
                  <c:v>6.0349525316235123E-4</c:v>
                </c:pt>
                <c:pt idx="1644">
                  <c:v>6.0165067183131217E-4</c:v>
                </c:pt>
                <c:pt idx="1645">
                  <c:v>5.998144917365491E-4</c:v>
                </c:pt>
                <c:pt idx="1646">
                  <c:v>5.9798666219828547E-4</c:v>
                </c:pt>
                <c:pt idx="1647">
                  <c:v>5.9616713291633949E-4</c:v>
                </c:pt>
                <c:pt idx="1648">
                  <c:v>5.94355853966707E-4</c:v>
                </c:pt>
                <c:pt idx="1649">
                  <c:v>5.9255277579824096E-4</c:v>
                </c:pt>
                <c:pt idx="1650">
                  <c:v>5.9075784922930463E-4</c:v>
                </c:pt>
                <c:pt idx="1651">
                  <c:v>5.8897102544449849E-4</c:v>
                </c:pt>
                <c:pt idx="1652">
                  <c:v>5.8719225599142321E-4</c:v>
                </c:pt>
                <c:pt idx="1653">
                  <c:v>5.8542149277743347E-4</c:v>
                </c:pt>
                <c:pt idx="1654">
                  <c:v>5.8365868806648576E-4</c:v>
                </c:pt>
                <c:pt idx="1655">
                  <c:v>5.8190379447595978E-4</c:v>
                </c:pt>
                <c:pt idx="1656">
                  <c:v>5.8015676497355062E-4</c:v>
                </c:pt>
                <c:pt idx="1657">
                  <c:v>5.784175528741936E-4</c:v>
                </c:pt>
                <c:pt idx="1658">
                  <c:v>5.7668611183698062E-4</c:v>
                </c:pt>
                <c:pt idx="1659">
                  <c:v>5.7496239586216774E-4</c:v>
                </c:pt>
                <c:pt idx="1660">
                  <c:v>5.7324635928815307E-4</c:v>
                </c:pt>
                <c:pt idx="1661">
                  <c:v>5.715379567885259E-4</c:v>
                </c:pt>
                <c:pt idx="1662">
                  <c:v>5.6983714336914459E-4</c:v>
                </c:pt>
                <c:pt idx="1663">
                  <c:v>5.6814387436520655E-4</c:v>
                </c:pt>
                <c:pt idx="1664">
                  <c:v>5.6645810543840425E-4</c:v>
                </c:pt>
                <c:pt idx="1665">
                  <c:v>5.6477979257405376E-4</c:v>
                </c:pt>
                <c:pt idx="1666">
                  <c:v>5.6310889207829003E-4</c:v>
                </c:pt>
                <c:pt idx="1667">
                  <c:v>5.6144536057529026E-4</c:v>
                </c:pt>
                <c:pt idx="1668">
                  <c:v>5.5978915500448743E-4</c:v>
                </c:pt>
                <c:pt idx="1669">
                  <c:v>5.5814023261786837E-4</c:v>
                </c:pt>
                <c:pt idx="1670">
                  <c:v>5.5649855097724343E-4</c:v>
                </c:pt>
                <c:pt idx="1671">
                  <c:v>5.5486406795157944E-4</c:v>
                </c:pt>
                <c:pt idx="1672">
                  <c:v>5.5323674171437549E-4</c:v>
                </c:pt>
                <c:pt idx="1673">
                  <c:v>5.5161653074095693E-4</c:v>
                </c:pt>
                <c:pt idx="1674">
                  <c:v>5.5000339380597803E-4</c:v>
                </c:pt>
                <c:pt idx="1675">
                  <c:v>5.4839728998080071E-4</c:v>
                </c:pt>
                <c:pt idx="1676">
                  <c:v>5.4679817863094188E-4</c:v>
                </c:pt>
                <c:pt idx="1677">
                  <c:v>5.4520601941356289E-4</c:v>
                </c:pt>
                <c:pt idx="1678">
                  <c:v>5.4362077227498428E-4</c:v>
                </c:pt>
                <c:pt idx="1679">
                  <c:v>5.4204239744818912E-4</c:v>
                </c:pt>
                <c:pt idx="1680">
                  <c:v>5.4047085545040586E-4</c:v>
                </c:pt>
                <c:pt idx="1681">
                  <c:v>5.3890610708065936E-4</c:v>
                </c:pt>
                <c:pt idx="1682">
                  <c:v>5.3734811341738398E-4</c:v>
                </c:pt>
                <c:pt idx="1683">
                  <c:v>5.3579683581605857E-4</c:v>
                </c:pt>
                <c:pt idx="1684">
                  <c:v>5.3425223590683067E-4</c:v>
                </c:pt>
                <c:pt idx="1685">
                  <c:v>5.3271427559221593E-4</c:v>
                </c:pt>
                <c:pt idx="1686">
                  <c:v>5.3118291704476787E-4</c:v>
                </c:pt>
                <c:pt idx="1687">
                  <c:v>5.2965812270480597E-4</c:v>
                </c:pt>
                <c:pt idx="1688">
                  <c:v>5.2813985527816508E-4</c:v>
                </c:pt>
                <c:pt idx="1689">
                  <c:v>5.2662807773393259E-4</c:v>
                </c:pt>
                <c:pt idx="1690">
                  <c:v>5.2512275330226013E-4</c:v>
                </c:pt>
                <c:pt idx="1691">
                  <c:v>5.2362384547214409E-4</c:v>
                </c:pt>
                <c:pt idx="1692">
                  <c:v>5.2213131798926231E-4</c:v>
                </c:pt>
                <c:pt idx="1693">
                  <c:v>5.2064513485383245E-4</c:v>
                </c:pt>
                <c:pt idx="1694">
                  <c:v>5.191652603184565E-4</c:v>
                </c:pt>
                <c:pt idx="1695">
                  <c:v>5.176916588860368E-4</c:v>
                </c:pt>
                <c:pt idx="1696">
                  <c:v>5.1622429530766268E-4</c:v>
                </c:pt>
                <c:pt idx="1697">
                  <c:v>5.1476313458055027E-4</c:v>
                </c:pt>
                <c:pt idx="1698">
                  <c:v>5.1330814194600256E-4</c:v>
                </c:pt>
                <c:pt idx="1699">
                  <c:v>5.1185928288735593E-4</c:v>
                </c:pt>
                <c:pt idx="1700">
                  <c:v>5.1041652312799586E-4</c:v>
                </c:pt>
                <c:pt idx="1701">
                  <c:v>5.0897982862934288E-4</c:v>
                </c:pt>
                <c:pt idx="1702">
                  <c:v>5.0754916558889019E-4</c:v>
                </c:pt>
                <c:pt idx="1703">
                  <c:v>5.0612450043826E-4</c:v>
                </c:pt>
                <c:pt idx="1704">
                  <c:v>5.0470579984124677E-4</c:v>
                </c:pt>
                <c:pt idx="1705">
                  <c:v>5.0329303069192722E-4</c:v>
                </c:pt>
                <c:pt idx="1706">
                  <c:v>5.0188616011273991E-4</c:v>
                </c:pt>
                <c:pt idx="1707">
                  <c:v>5.0048515545261579E-4</c:v>
                </c:pt>
                <c:pt idx="1708">
                  <c:v>4.9908998428512582E-4</c:v>
                </c:pt>
                <c:pt idx="1709">
                  <c:v>4.9770061440661565E-4</c:v>
                </c:pt>
                <c:pt idx="1710">
                  <c:v>4.9631701383440424E-4</c:v>
                </c:pt>
                <c:pt idx="1711">
                  <c:v>4.9493915080495328E-4</c:v>
                </c:pt>
                <c:pt idx="1712">
                  <c:v>4.9356699377208467E-4</c:v>
                </c:pt>
                <c:pt idx="1713">
                  <c:v>4.9220051140521552E-4</c:v>
                </c:pt>
                <c:pt idx="1714">
                  <c:v>4.9083967258757826E-4</c:v>
                </c:pt>
                <c:pt idx="1715">
                  <c:v>4.8948444641450453E-4</c:v>
                </c:pt>
                <c:pt idx="1716">
                  <c:v>4.8813480219167857E-4</c:v>
                </c:pt>
                <c:pt idx="1717">
                  <c:v>4.8679070943343769E-4</c:v>
                </c:pt>
                <c:pt idx="1718">
                  <c:v>4.8545213786108983E-4</c:v>
                </c:pt>
                <c:pt idx="1719">
                  <c:v>4.8411905740121467E-4</c:v>
                </c:pt>
                <c:pt idx="1720">
                  <c:v>4.8279143818402812E-4</c:v>
                </c:pt>
                <c:pt idx="1721">
                  <c:v>4.8146925054171524E-4</c:v>
                </c:pt>
                <c:pt idx="1722">
                  <c:v>4.8015246500681026E-4</c:v>
                </c:pt>
                <c:pt idx="1723">
                  <c:v>4.7884105231059035E-4</c:v>
                </c:pt>
                <c:pt idx="1724">
                  <c:v>4.7753498338145613E-4</c:v>
                </c:pt>
                <c:pt idx="1725">
                  <c:v>4.7623422934337011E-4</c:v>
                </c:pt>
                <c:pt idx="1726">
                  <c:v>4.7493876151426701E-4</c:v>
                </c:pt>
                <c:pt idx="1727">
                  <c:v>4.7364855140450725E-4</c:v>
                </c:pt>
                <c:pt idx="1728">
                  <c:v>4.7236357071534516E-4</c:v>
                </c:pt>
                <c:pt idx="1729">
                  <c:v>4.7108379133738198E-4</c:v>
                </c:pt>
                <c:pt idx="1730">
                  <c:v>4.6980918534907757E-4</c:v>
                </c:pt>
                <c:pt idx="1731">
                  <c:v>4.6853972501523141E-4</c:v>
                </c:pt>
                <c:pt idx="1732">
                  <c:v>4.6727538278550746E-4</c:v>
                </c:pt>
                <c:pt idx="1733">
                  <c:v>4.6601613129297192E-4</c:v>
                </c:pt>
                <c:pt idx="1734">
                  <c:v>4.647619433526163E-4</c:v>
                </c:pt>
                <c:pt idx="1735">
                  <c:v>4.6351279195993667E-4</c:v>
                </c:pt>
                <c:pt idx="1736">
                  <c:v>4.6226865028948356E-4</c:v>
                </c:pt>
                <c:pt idx="1737">
                  <c:v>4.6102949169345321E-4</c:v>
                </c:pt>
                <c:pt idx="1738">
                  <c:v>4.5979528970029222E-4</c:v>
                </c:pt>
                <c:pt idx="1739">
                  <c:v>4.5856601801328616E-4</c:v>
                </c:pt>
                <c:pt idx="1740">
                  <c:v>4.5734165050920428E-4</c:v>
                </c:pt>
                <c:pt idx="1741">
                  <c:v>4.5612216123691308E-4</c:v>
                </c:pt>
                <c:pt idx="1742">
                  <c:v>4.5490752441603214E-4</c:v>
                </c:pt>
                <c:pt idx="1743">
                  <c:v>4.5369771443560088E-4</c:v>
                </c:pt>
                <c:pt idx="1744">
                  <c:v>4.5249270585273063E-4</c:v>
                </c:pt>
                <c:pt idx="1745">
                  <c:v>4.5129247339130988E-4</c:v>
                </c:pt>
                <c:pt idx="1746">
                  <c:v>4.5009699194068013E-4</c:v>
                </c:pt>
                <c:pt idx="1747">
                  <c:v>4.4890623655435179E-4</c:v>
                </c:pt>
                <c:pt idx="1748">
                  <c:v>4.4772018244873014E-4</c:v>
                </c:pt>
                <c:pt idx="1749">
                  <c:v>4.465388050018278E-4</c:v>
                </c:pt>
                <c:pt idx="1750">
                  <c:v>4.4536207975202739E-4</c:v>
                </c:pt>
                <c:pt idx="1751">
                  <c:v>4.4418998239681673E-4</c:v>
                </c:pt>
                <c:pt idx="1752">
                  <c:v>4.4302248879156061E-4</c:v>
                </c:pt>
                <c:pt idx="1753">
                  <c:v>4.4185957494828512E-4</c:v>
                </c:pt>
                <c:pt idx="1754">
                  <c:v>4.4070121703444531E-4</c:v>
                </c:pt>
                <c:pt idx="1755">
                  <c:v>4.3954739137174397E-4</c:v>
                </c:pt>
                <c:pt idx="1756">
                  <c:v>4.3839807443492166E-4</c:v>
                </c:pt>
                <c:pt idx="1757">
                  <c:v>4.3725324285058363E-4</c:v>
                </c:pt>
                <c:pt idx="1758">
                  <c:v>4.3611287339603719E-4</c:v>
                </c:pt>
                <c:pt idx="1759">
                  <c:v>4.3497694299811357E-4</c:v>
                </c:pt>
                <c:pt idx="1760">
                  <c:v>4.3384542873203938E-4</c:v>
                </c:pt>
                <c:pt idx="1761">
                  <c:v>4.3271830782027867E-4</c:v>
                </c:pt>
                <c:pt idx="1762">
                  <c:v>4.3159555763141219E-4</c:v>
                </c:pt>
                <c:pt idx="1763">
                  <c:v>4.3047715567902552E-4</c:v>
                </c:pt>
                <c:pt idx="1764">
                  <c:v>4.2936307962058241E-4</c:v>
                </c:pt>
                <c:pt idx="1765">
                  <c:v>4.2825330725634517E-4</c:v>
                </c:pt>
                <c:pt idx="1766">
                  <c:v>4.2714781652826846E-4</c:v>
                </c:pt>
                <c:pt idx="1767">
                  <c:v>4.2604658551892595E-4</c:v>
                </c:pt>
                <c:pt idx="1768">
                  <c:v>4.2494959245044812E-4</c:v>
                </c:pt>
                <c:pt idx="1769">
                  <c:v>4.2385681568344349E-4</c:v>
                </c:pt>
                <c:pt idx="1770">
                  <c:v>4.2276823371596749E-4</c:v>
                </c:pt>
                <c:pt idx="1771">
                  <c:v>4.2168382518246224E-4</c:v>
                </c:pt>
                <c:pt idx="1772">
                  <c:v>4.2060356885273138E-4</c:v>
                </c:pt>
                <c:pt idx="1773">
                  <c:v>4.1952744363092323E-4</c:v>
                </c:pt>
                <c:pt idx="1774">
                  <c:v>4.1845542855449867E-4</c:v>
                </c:pt>
                <c:pt idx="1775">
                  <c:v>4.1738750279324451E-4</c:v>
                </c:pt>
                <c:pt idx="1776">
                  <c:v>4.1632364564825932E-4</c:v>
                </c:pt>
                <c:pt idx="1777">
                  <c:v>4.1526383655097197E-4</c:v>
                </c:pt>
                <c:pt idx="1778">
                  <c:v>4.1420805506216902E-4</c:v>
                </c:pt>
                <c:pt idx="1779">
                  <c:v>4.1315628087100644E-4</c:v>
                </c:pt>
                <c:pt idx="1780">
                  <c:v>4.1210849379406624E-4</c:v>
                </c:pt>
                <c:pt idx="1781">
                  <c:v>4.1106467377438442E-4</c:v>
                </c:pt>
                <c:pt idx="1782">
                  <c:v>4.1002480088051299E-4</c:v>
                </c:pt>
                <c:pt idx="1783">
                  <c:v>4.0898885530558801E-4</c:v>
                </c:pt>
                <c:pt idx="1784">
                  <c:v>4.07956817366384E-4</c:v>
                </c:pt>
                <c:pt idx="1785">
                  <c:v>4.0692866750241042E-4</c:v>
                </c:pt>
                <c:pt idx="1786">
                  <c:v>4.0590438627498179E-4</c:v>
                </c:pt>
                <c:pt idx="1787">
                  <c:v>4.048839543663187E-4</c:v>
                </c:pt>
                <c:pt idx="1788">
                  <c:v>4.0386735257865646E-4</c:v>
                </c:pt>
                <c:pt idx="1789">
                  <c:v>4.0285456183333882E-4</c:v>
                </c:pt>
                <c:pt idx="1790">
                  <c:v>4.0184556316995345E-4</c:v>
                </c:pt>
                <c:pt idx="1791">
                  <c:v>4.0084033774544112E-4</c:v>
                </c:pt>
                <c:pt idx="1792">
                  <c:v>3.9983886683323449E-4</c:v>
                </c:pt>
                <c:pt idx="1793">
                  <c:v>3.9884113182240552E-4</c:v>
                </c:pt>
                <c:pt idx="1794">
                  <c:v>3.9784711421679602E-4</c:v>
                </c:pt>
                <c:pt idx="1795">
                  <c:v>3.9685679563419092E-4</c:v>
                </c:pt>
                <c:pt idx="1796">
                  <c:v>3.95870157805464E-4</c:v>
                </c:pt>
                <c:pt idx="1797">
                  <c:v>3.9488718257375349E-4</c:v>
                </c:pt>
                <c:pt idx="1798">
                  <c:v>3.9390785189364513E-4</c:v>
                </c:pt>
                <c:pt idx="1799">
                  <c:v>3.929321478303392E-4</c:v>
                </c:pt>
                <c:pt idx="1800">
                  <c:v>3.9196005255885864E-4</c:v>
                </c:pt>
                <c:pt idx="1801">
                  <c:v>3.909915483632303E-4</c:v>
                </c:pt>
                <c:pt idx="1802">
                  <c:v>3.9002661763569516E-4</c:v>
                </c:pt>
                <c:pt idx="1803">
                  <c:v>3.8906524287592571E-4</c:v>
                </c:pt>
                <c:pt idx="1804">
                  <c:v>3.881074066902274E-4</c:v>
                </c:pt>
                <c:pt idx="1805">
                  <c:v>3.8715309179078E-4</c:v>
                </c:pt>
                <c:pt idx="1806">
                  <c:v>3.8620228099485313E-4</c:v>
                </c:pt>
                <c:pt idx="1807">
                  <c:v>3.852549572240488E-4</c:v>
                </c:pt>
                <c:pt idx="1808">
                  <c:v>3.8431110350355184E-4</c:v>
                </c:pt>
                <c:pt idx="1809">
                  <c:v>3.8337070296136431E-4</c:v>
                </c:pt>
                <c:pt idx="1810">
                  <c:v>3.8243373882757833E-4</c:v>
                </c:pt>
                <c:pt idx="1811">
                  <c:v>3.8150019443362356E-4</c:v>
                </c:pt>
                <c:pt idx="1812">
                  <c:v>3.8057005321154221E-4</c:v>
                </c:pt>
                <c:pt idx="1813">
                  <c:v>3.7964329869326954E-4</c:v>
                </c:pt>
                <c:pt idx="1814">
                  <c:v>3.787199145098999E-4</c:v>
                </c:pt>
                <c:pt idx="1815">
                  <c:v>3.7779988439099019E-4</c:v>
                </c:pt>
                <c:pt idx="1816">
                  <c:v>3.7688319216383758E-4</c:v>
                </c:pt>
                <c:pt idx="1817">
                  <c:v>3.7596982175278456E-4</c:v>
                </c:pt>
                <c:pt idx="1818">
                  <c:v>3.7505975717852942E-4</c:v>
                </c:pt>
                <c:pt idx="1819">
                  <c:v>3.7415298255742159E-4</c:v>
                </c:pt>
                <c:pt idx="1820">
                  <c:v>3.732494821007947E-4</c:v>
                </c:pt>
                <c:pt idx="1821">
                  <c:v>3.7234924011427271E-4</c:v>
                </c:pt>
                <c:pt idx="1822">
                  <c:v>3.7145224099710431E-4</c:v>
                </c:pt>
                <c:pt idx="1823">
                  <c:v>3.7055846924150112E-4</c:v>
                </c:pt>
                <c:pt idx="1824">
                  <c:v>3.6966790943196193E-4</c:v>
                </c:pt>
                <c:pt idx="1825">
                  <c:v>3.6878054624463273E-4</c:v>
                </c:pt>
                <c:pt idx="1826">
                  <c:v>3.6789636444664137E-4</c:v>
                </c:pt>
                <c:pt idx="1827">
                  <c:v>3.670153488954588E-4</c:v>
                </c:pt>
                <c:pt idx="1828">
                  <c:v>3.6613748453826438E-4</c:v>
                </c:pt>
                <c:pt idx="1829">
                  <c:v>3.6526275641129719E-4</c:v>
                </c:pt>
                <c:pt idx="1830">
                  <c:v>3.6439114963924234E-4</c:v>
                </c:pt>
                <c:pt idx="1831">
                  <c:v>3.6352264943459255E-4</c:v>
                </c:pt>
                <c:pt idx="1832">
                  <c:v>3.6265724109703476E-4</c:v>
                </c:pt>
                <c:pt idx="1833">
                  <c:v>3.6179491001284164E-4</c:v>
                </c:pt>
                <c:pt idx="1834">
                  <c:v>3.6093564165424878E-4</c:v>
                </c:pt>
                <c:pt idx="1835">
                  <c:v>3.6007942157886575E-4</c:v>
                </c:pt>
                <c:pt idx="1836">
                  <c:v>3.5922623542906348E-4</c:v>
                </c:pt>
                <c:pt idx="1837">
                  <c:v>3.5837606893138527E-4</c:v>
                </c:pt>
                <c:pt idx="1838">
                  <c:v>3.5752890789596329E-4</c:v>
                </c:pt>
                <c:pt idx="1839">
                  <c:v>3.5668473821591994E-4</c:v>
                </c:pt>
                <c:pt idx="1840">
                  <c:v>3.5584354586680347E-4</c:v>
                </c:pt>
                <c:pt idx="1841">
                  <c:v>3.5500531690599887E-4</c:v>
                </c:pt>
                <c:pt idx="1842">
                  <c:v>3.5417003747216334E-4</c:v>
                </c:pt>
                <c:pt idx="1843">
                  <c:v>3.5333769378466547E-4</c:v>
                </c:pt>
                <c:pt idx="1844">
                  <c:v>3.5250827214301078E-4</c:v>
                </c:pt>
                <c:pt idx="1845">
                  <c:v>3.516817589262998E-4</c:v>
                </c:pt>
                <c:pt idx="1846">
                  <c:v>3.5085814059266225E-4</c:v>
                </c:pt>
                <c:pt idx="1847">
                  <c:v>3.5003740367871511E-4</c:v>
                </c:pt>
                <c:pt idx="1848">
                  <c:v>3.4921953479903167E-4</c:v>
                </c:pt>
                <c:pt idx="1849">
                  <c:v>3.484045206455613E-4</c:v>
                </c:pt>
                <c:pt idx="1850">
                  <c:v>3.4759234798714542E-4</c:v>
                </c:pt>
                <c:pt idx="1851">
                  <c:v>3.4678300366896187E-4</c:v>
                </c:pt>
                <c:pt idx="1852">
                  <c:v>3.4597647461199566E-4</c:v>
                </c:pt>
                <c:pt idx="1853">
                  <c:v>3.451727478125219E-4</c:v>
                </c:pt>
                <c:pt idx="1854">
                  <c:v>3.4437181034159352E-4</c:v>
                </c:pt>
                <c:pt idx="1855">
                  <c:v>3.435736493445148E-4</c:v>
                </c:pt>
                <c:pt idx="1856">
                  <c:v>3.4277825204034591E-4</c:v>
                </c:pt>
                <c:pt idx="1857">
                  <c:v>3.419856057213851E-4</c:v>
                </c:pt>
                <c:pt idx="1858">
                  <c:v>3.4119569775267186E-4</c:v>
                </c:pt>
                <c:pt idx="1859">
                  <c:v>3.4040851557149527E-4</c:v>
                </c:pt>
                <c:pt idx="1860">
                  <c:v>3.3962404668688766E-4</c:v>
                </c:pt>
                <c:pt idx="1861">
                  <c:v>3.3884227867914872E-4</c:v>
                </c:pt>
                <c:pt idx="1862">
                  <c:v>3.3806319919934782E-4</c:v>
                </c:pt>
                <c:pt idx="1863">
                  <c:v>3.372867959688471E-4</c:v>
                </c:pt>
                <c:pt idx="1864">
                  <c:v>3.3651305677882815E-4</c:v>
                </c:pt>
                <c:pt idx="1865">
                  <c:v>3.35741969489806E-4</c:v>
                </c:pt>
                <c:pt idx="1866">
                  <c:v>3.3497352203117184E-4</c:v>
                </c:pt>
                <c:pt idx="1867">
                  <c:v>3.3420770240071441E-4</c:v>
                </c:pt>
                <c:pt idx="1868">
                  <c:v>3.3344449866416141E-4</c:v>
                </c:pt>
                <c:pt idx="1869">
                  <c:v>3.3268389895472523E-4</c:v>
                </c:pt>
                <c:pt idx="1870">
                  <c:v>3.3192589147263535E-4</c:v>
                </c:pt>
                <c:pt idx="1871">
                  <c:v>3.3117046448469868E-4</c:v>
                </c:pt>
                <c:pt idx="1872">
                  <c:v>3.3041760632383966E-4</c:v>
                </c:pt>
                <c:pt idx="1873">
                  <c:v>3.296673053886592E-4</c:v>
                </c:pt>
                <c:pt idx="1874">
                  <c:v>3.2891955014299854E-4</c:v>
                </c:pt>
                <c:pt idx="1875">
                  <c:v>3.2817432911548869E-4</c:v>
                </c:pt>
                <c:pt idx="1876">
                  <c:v>3.2743163089912872E-4</c:v>
                </c:pt>
                <c:pt idx="1877">
                  <c:v>3.2669144415084273E-4</c:v>
                </c:pt>
                <c:pt idx="1878">
                  <c:v>3.2595375759105643E-4</c:v>
                </c:pt>
                <c:pt idx="1879">
                  <c:v>3.2521856000327726E-4</c:v>
                </c:pt>
                <c:pt idx="1880">
                  <c:v>3.2448584023366108E-4</c:v>
                </c:pt>
                <c:pt idx="1881">
                  <c:v>3.2375558719060734E-4</c:v>
                </c:pt>
                <c:pt idx="1882">
                  <c:v>3.2302778984433206E-4</c:v>
                </c:pt>
                <c:pt idx="1883">
                  <c:v>3.223024372264611E-4</c:v>
                </c:pt>
                <c:pt idx="1884">
                  <c:v>3.2157951842962638E-4</c:v>
                </c:pt>
                <c:pt idx="1885">
                  <c:v>3.2085902260704894E-4</c:v>
                </c:pt>
                <c:pt idx="1886">
                  <c:v>3.201409389721495E-4</c:v>
                </c:pt>
                <c:pt idx="1887">
                  <c:v>3.1942525679813779E-4</c:v>
                </c:pt>
                <c:pt idx="1888">
                  <c:v>3.1871196541762134E-4</c:v>
                </c:pt>
                <c:pt idx="1889">
                  <c:v>3.1800105422221693E-4</c:v>
                </c:pt>
                <c:pt idx="1890">
                  <c:v>3.1729251266214938E-4</c:v>
                </c:pt>
                <c:pt idx="1891">
                  <c:v>3.165863302458773E-4</c:v>
                </c:pt>
                <c:pt idx="1892">
                  <c:v>3.158824965396974E-4</c:v>
                </c:pt>
                <c:pt idx="1893">
                  <c:v>3.1518100116736855E-4</c:v>
                </c:pt>
                <c:pt idx="1894">
                  <c:v>3.144818338097377E-4</c:v>
                </c:pt>
                <c:pt idx="1895">
                  <c:v>3.1378498420435381E-4</c:v>
                </c:pt>
                <c:pt idx="1896">
                  <c:v>3.1309044214510766E-4</c:v>
                </c:pt>
                <c:pt idx="1897">
                  <c:v>3.1239819748185154E-4</c:v>
                </c:pt>
                <c:pt idx="1898">
                  <c:v>3.1170824012003649E-4</c:v>
                </c:pt>
                <c:pt idx="1899">
                  <c:v>3.1102056002035329E-4</c:v>
                </c:pt>
                <c:pt idx="1900">
                  <c:v>3.1033514719836045E-4</c:v>
                </c:pt>
                <c:pt idx="1901">
                  <c:v>3.0965199172413747E-4</c:v>
                </c:pt>
                <c:pt idx="1902">
                  <c:v>3.0897108372191867E-4</c:v>
                </c:pt>
                <c:pt idx="1903">
                  <c:v>3.0829241336974457E-4</c:v>
                </c:pt>
                <c:pt idx="1904">
                  <c:v>3.0761597089911595E-4</c:v>
                </c:pt>
                <c:pt idx="1905">
                  <c:v>3.0694174659463521E-4</c:v>
                </c:pt>
                <c:pt idx="1906">
                  <c:v>3.0626973079367359E-4</c:v>
                </c:pt>
                <c:pt idx="1907">
                  <c:v>3.0559991388601828E-4</c:v>
                </c:pt>
                <c:pt idx="1908">
                  <c:v>3.0493228631353592E-4</c:v>
                </c:pt>
                <c:pt idx="1909">
                  <c:v>3.0426683856984115E-4</c:v>
                </c:pt>
                <c:pt idx="1910">
                  <c:v>3.0360356119994979E-4</c:v>
                </c:pt>
                <c:pt idx="1911">
                  <c:v>3.0294244479995956E-4</c:v>
                </c:pt>
                <c:pt idx="1912">
                  <c:v>3.0228348001670909E-4</c:v>
                </c:pt>
                <c:pt idx="1913">
                  <c:v>3.0162665754745528E-4</c:v>
                </c:pt>
                <c:pt idx="1914">
                  <c:v>3.0097196813955282E-4</c:v>
                </c:pt>
                <c:pt idx="1915">
                  <c:v>3.0031940259012113E-4</c:v>
                </c:pt>
                <c:pt idx="1916">
                  <c:v>2.9966895174573648E-4</c:v>
                </c:pt>
                <c:pt idx="1917">
                  <c:v>2.9902060650210342E-4</c:v>
                </c:pt>
                <c:pt idx="1918">
                  <c:v>2.9837435780374444E-4</c:v>
                </c:pt>
                <c:pt idx="1919">
                  <c:v>2.9773019664369098E-4</c:v>
                </c:pt>
                <c:pt idx="1920">
                  <c:v>2.9708811406316271E-4</c:v>
                </c:pt>
                <c:pt idx="1921">
                  <c:v>2.96448101151271E-4</c:v>
                </c:pt>
                <c:pt idx="1922">
                  <c:v>2.9581014904470239E-4</c:v>
                </c:pt>
                <c:pt idx="1923">
                  <c:v>2.9517424892741957E-4</c:v>
                </c:pt>
                <c:pt idx="1924">
                  <c:v>2.9454039203036388E-4</c:v>
                </c:pt>
                <c:pt idx="1925">
                  <c:v>2.9390856963114624E-4</c:v>
                </c:pt>
                <c:pt idx="1926">
                  <c:v>2.932787730537612E-4</c:v>
                </c:pt>
                <c:pt idx="1927">
                  <c:v>2.9265099366828252E-4</c:v>
                </c:pt>
                <c:pt idx="1928">
                  <c:v>2.9202522289057439E-4</c:v>
                </c:pt>
                <c:pt idx="1929">
                  <c:v>2.9140145218200543E-4</c:v>
                </c:pt>
                <c:pt idx="1930">
                  <c:v>2.9077967304915039E-4</c:v>
                </c:pt>
                <c:pt idx="1931">
                  <c:v>2.9015987704351492E-4</c:v>
                </c:pt>
                <c:pt idx="1932">
                  <c:v>2.8954205576124187E-4</c:v>
                </c:pt>
                <c:pt idx="1933">
                  <c:v>2.8892620084283342E-4</c:v>
                </c:pt>
                <c:pt idx="1934">
                  <c:v>2.8831230397287518E-4</c:v>
                </c:pt>
                <c:pt idx="1935">
                  <c:v>2.8770035687974846E-4</c:v>
                </c:pt>
                <c:pt idx="1936">
                  <c:v>2.8709035133536574E-4</c:v>
                </c:pt>
                <c:pt idx="1937">
                  <c:v>2.8648227915488683E-4</c:v>
                </c:pt>
                <c:pt idx="1938">
                  <c:v>2.8587613219645128E-4</c:v>
                </c:pt>
                <c:pt idx="1939">
                  <c:v>2.8527190236091285E-4</c:v>
                </c:pt>
                <c:pt idx="1940">
                  <c:v>2.846695815915613E-4</c:v>
                </c:pt>
                <c:pt idx="1941">
                  <c:v>2.8406916187386828E-4</c:v>
                </c:pt>
                <c:pt idx="1942">
                  <c:v>2.8347063523521314E-4</c:v>
                </c:pt>
                <c:pt idx="1943">
                  <c:v>2.8287399374462505E-4</c:v>
                </c:pt>
                <c:pt idx="1944">
                  <c:v>2.8227922951252701E-4</c:v>
                </c:pt>
                <c:pt idx="1945">
                  <c:v>2.8168633469046801E-4</c:v>
                </c:pt>
                <c:pt idx="1946">
                  <c:v>2.8109530147087732E-4</c:v>
                </c:pt>
                <c:pt idx="1947">
                  <c:v>2.805061220868006E-4</c:v>
                </c:pt>
                <c:pt idx="1948">
                  <c:v>2.7991878881165107E-4</c:v>
                </c:pt>
                <c:pt idx="1949">
                  <c:v>2.793332939589629E-4</c:v>
                </c:pt>
                <c:pt idx="1950">
                  <c:v>2.7874962988213247E-4</c:v>
                </c:pt>
                <c:pt idx="1951">
                  <c:v>2.7816778897418184E-4</c:v>
                </c:pt>
                <c:pt idx="1952">
                  <c:v>2.7758776366750416E-4</c:v>
                </c:pt>
                <c:pt idx="1953">
                  <c:v>2.7700954643362344E-4</c:v>
                </c:pt>
                <c:pt idx="1954">
                  <c:v>2.7643312978295709E-4</c:v>
                </c:pt>
                <c:pt idx="1955">
                  <c:v>2.75858506264566E-4</c:v>
                </c:pt>
                <c:pt idx="1956">
                  <c:v>2.7528566846592677E-4</c:v>
                </c:pt>
                <c:pt idx="1957">
                  <c:v>2.7471460901268567E-4</c:v>
                </c:pt>
                <c:pt idx="1958">
                  <c:v>2.7414532056842765E-4</c:v>
                </c:pt>
                <c:pt idx="1959">
                  <c:v>2.7357779583444641E-4</c:v>
                </c:pt>
                <c:pt idx="1960">
                  <c:v>2.7301202754950374E-4</c:v>
                </c:pt>
                <c:pt idx="1961">
                  <c:v>2.7244800848961012E-4</c:v>
                </c:pt>
                <c:pt idx="1962">
                  <c:v>2.7188573146778655E-4</c:v>
                </c:pt>
                <c:pt idx="1963">
                  <c:v>2.7132518933384238E-4</c:v>
                </c:pt>
                <c:pt idx="1964">
                  <c:v>2.7076637497415321E-4</c:v>
                </c:pt>
                <c:pt idx="1965">
                  <c:v>2.7020928131142895E-4</c:v>
                </c:pt>
                <c:pt idx="1966">
                  <c:v>2.6965390130450148E-4</c:v>
                </c:pt>
                <c:pt idx="1967">
                  <c:v>2.6910022794809555E-4</c:v>
                </c:pt>
                <c:pt idx="1968">
                  <c:v>2.6854825427261394E-4</c:v>
                </c:pt>
                <c:pt idx="1969">
                  <c:v>2.6799797334392349E-4</c:v>
                </c:pt>
                <c:pt idx="1970">
                  <c:v>2.6744937826313079E-4</c:v>
                </c:pt>
                <c:pt idx="1971">
                  <c:v>2.6690246216637777E-4</c:v>
                </c:pt>
                <c:pt idx="1972">
                  <c:v>2.663572182246205E-4</c:v>
                </c:pt>
                <c:pt idx="1973">
                  <c:v>2.6581363964342145E-4</c:v>
                </c:pt>
                <c:pt idx="1974">
                  <c:v>2.6527171966274338E-4</c:v>
                </c:pt>
                <c:pt idx="1975">
                  <c:v>2.6473145155673264E-4</c:v>
                </c:pt>
                <c:pt idx="1976">
                  <c:v>2.6419282863352216E-4</c:v>
                </c:pt>
                <c:pt idx="1977">
                  <c:v>2.6365584423501752E-4</c:v>
                </c:pt>
                <c:pt idx="1978">
                  <c:v>2.6312049173669649E-4</c:v>
                </c:pt>
                <c:pt idx="1979">
                  <c:v>2.6258676454741061E-4</c:v>
                </c:pt>
                <c:pt idx="1980">
                  <c:v>2.6205465610917525E-4</c:v>
                </c:pt>
                <c:pt idx="1981">
                  <c:v>2.6152415989697984E-4</c:v>
                </c:pt>
                <c:pt idx="1982">
                  <c:v>2.6099526941858123E-4</c:v>
                </c:pt>
                <c:pt idx="1983">
                  <c:v>2.6046797821431024E-4</c:v>
                </c:pt>
                <c:pt idx="1984">
                  <c:v>2.599422798568799E-4</c:v>
                </c:pt>
                <c:pt idx="1985">
                  <c:v>2.5941816795118305E-4</c:v>
                </c:pt>
                <c:pt idx="1986">
                  <c:v>2.588956361341088E-4</c:v>
                </c:pt>
                <c:pt idx="1987">
                  <c:v>2.5837467807434311E-4</c:v>
                </c:pt>
                <c:pt idx="1988">
                  <c:v>2.5785528747218199E-4</c:v>
                </c:pt>
                <c:pt idx="1989">
                  <c:v>2.5733745805934664E-4</c:v>
                </c:pt>
                <c:pt idx="1990">
                  <c:v>2.5682118359878707E-4</c:v>
                </c:pt>
                <c:pt idx="1991">
                  <c:v>2.5630645788450617E-4</c:v>
                </c:pt>
                <c:pt idx="1992">
                  <c:v>2.5579327474136598E-4</c:v>
                </c:pt>
                <c:pt idx="1993">
                  <c:v>2.5528162802490795E-4</c:v>
                </c:pt>
                <c:pt idx="1994">
                  <c:v>2.5477151162117386E-4</c:v>
                </c:pt>
                <c:pt idx="1995">
                  <c:v>2.5426291944651697E-4</c:v>
                </c:pt>
                <c:pt idx="1996">
                  <c:v>2.5375584544743118E-4</c:v>
                </c:pt>
                <c:pt idx="1997">
                  <c:v>2.5325028360036433E-4</c:v>
                </c:pt>
                <c:pt idx="1998">
                  <c:v>2.5274622791154476E-4</c:v>
                </c:pt>
                <c:pt idx="1999">
                  <c:v>2.5224367241680814E-4</c:v>
                </c:pt>
                <c:pt idx="2000">
                  <c:v>2.5174261118141456E-4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812-4A04-BCC2-8E903B7BFDD5}"/>
            </c:ext>
          </c:extLst>
        </c:ser>
        <c:ser>
          <c:idx val="1"/>
          <c:order val="1"/>
          <c:tx>
            <c:v>Simulated Lorenztian (Fr = 1351)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Lorenztians!$O$3:$O$2003</c:f>
              <c:numCache>
                <c:formatCode>General</c:formatCode>
                <c:ptCount val="2001"/>
                <c:pt idx="0">
                  <c:v>1251</c:v>
                </c:pt>
                <c:pt idx="1">
                  <c:v>1251.0999999999999</c:v>
                </c:pt>
                <c:pt idx="2">
                  <c:v>1251.2</c:v>
                </c:pt>
                <c:pt idx="3">
                  <c:v>1251.3</c:v>
                </c:pt>
                <c:pt idx="4">
                  <c:v>1251.4000000000001</c:v>
                </c:pt>
                <c:pt idx="5">
                  <c:v>1251.5</c:v>
                </c:pt>
                <c:pt idx="6">
                  <c:v>1251.5999999999999</c:v>
                </c:pt>
                <c:pt idx="7">
                  <c:v>1251.7</c:v>
                </c:pt>
                <c:pt idx="8">
                  <c:v>1251.8</c:v>
                </c:pt>
                <c:pt idx="9">
                  <c:v>1251.8999999999999</c:v>
                </c:pt>
                <c:pt idx="10">
                  <c:v>1252</c:v>
                </c:pt>
                <c:pt idx="11">
                  <c:v>1252.0999999999999</c:v>
                </c:pt>
                <c:pt idx="12">
                  <c:v>1252.1999999999998</c:v>
                </c:pt>
                <c:pt idx="13">
                  <c:v>1252.3</c:v>
                </c:pt>
                <c:pt idx="14">
                  <c:v>1252.3999999999999</c:v>
                </c:pt>
                <c:pt idx="15">
                  <c:v>1252.5</c:v>
                </c:pt>
                <c:pt idx="16">
                  <c:v>1252.5999999999999</c:v>
                </c:pt>
                <c:pt idx="17">
                  <c:v>1252.6999999999998</c:v>
                </c:pt>
                <c:pt idx="18">
                  <c:v>1252.8</c:v>
                </c:pt>
                <c:pt idx="19">
                  <c:v>1252.8999999999999</c:v>
                </c:pt>
                <c:pt idx="20">
                  <c:v>1253</c:v>
                </c:pt>
                <c:pt idx="21">
                  <c:v>1253.0999999999999</c:v>
                </c:pt>
                <c:pt idx="22">
                  <c:v>1253.1999999999998</c:v>
                </c:pt>
                <c:pt idx="23">
                  <c:v>1253.3</c:v>
                </c:pt>
                <c:pt idx="24">
                  <c:v>1253.3999999999999</c:v>
                </c:pt>
                <c:pt idx="25">
                  <c:v>1253.5</c:v>
                </c:pt>
                <c:pt idx="26">
                  <c:v>1253.5999999999999</c:v>
                </c:pt>
                <c:pt idx="27">
                  <c:v>1253.6999999999998</c:v>
                </c:pt>
                <c:pt idx="28">
                  <c:v>1253.7999999999997</c:v>
                </c:pt>
                <c:pt idx="29">
                  <c:v>1253.8999999999999</c:v>
                </c:pt>
                <c:pt idx="30">
                  <c:v>1253.9999999999998</c:v>
                </c:pt>
                <c:pt idx="31">
                  <c:v>1254.0999999999999</c:v>
                </c:pt>
                <c:pt idx="32">
                  <c:v>1254.1999999999998</c:v>
                </c:pt>
                <c:pt idx="33">
                  <c:v>1254.2999999999997</c:v>
                </c:pt>
                <c:pt idx="34">
                  <c:v>1254.3999999999999</c:v>
                </c:pt>
                <c:pt idx="35">
                  <c:v>1254.4999999999998</c:v>
                </c:pt>
                <c:pt idx="36">
                  <c:v>1254.5999999999999</c:v>
                </c:pt>
                <c:pt idx="37">
                  <c:v>1254.6999999999998</c:v>
                </c:pt>
                <c:pt idx="38">
                  <c:v>1254.7999999999997</c:v>
                </c:pt>
                <c:pt idx="39">
                  <c:v>1254.8999999999999</c:v>
                </c:pt>
                <c:pt idx="40">
                  <c:v>1254.9999999999998</c:v>
                </c:pt>
                <c:pt idx="41">
                  <c:v>1255.0999999999999</c:v>
                </c:pt>
                <c:pt idx="42">
                  <c:v>1255.1999999999998</c:v>
                </c:pt>
                <c:pt idx="43">
                  <c:v>1255.2999999999997</c:v>
                </c:pt>
                <c:pt idx="44">
                  <c:v>1255.3999999999996</c:v>
                </c:pt>
                <c:pt idx="45">
                  <c:v>1255.4999999999998</c:v>
                </c:pt>
                <c:pt idx="46">
                  <c:v>1255.5999999999997</c:v>
                </c:pt>
                <c:pt idx="47">
                  <c:v>1255.6999999999998</c:v>
                </c:pt>
                <c:pt idx="48">
                  <c:v>1255.7999999999997</c:v>
                </c:pt>
                <c:pt idx="49">
                  <c:v>1255.8999999999996</c:v>
                </c:pt>
                <c:pt idx="50">
                  <c:v>1255.9999999999998</c:v>
                </c:pt>
                <c:pt idx="51">
                  <c:v>1256.0999999999997</c:v>
                </c:pt>
                <c:pt idx="52">
                  <c:v>1256.1999999999998</c:v>
                </c:pt>
                <c:pt idx="53">
                  <c:v>1256.2999999999997</c:v>
                </c:pt>
                <c:pt idx="54">
                  <c:v>1256.3999999999996</c:v>
                </c:pt>
                <c:pt idx="55">
                  <c:v>1256.4999999999998</c:v>
                </c:pt>
                <c:pt idx="56">
                  <c:v>1256.5999999999997</c:v>
                </c:pt>
                <c:pt idx="57">
                  <c:v>1256.6999999999998</c:v>
                </c:pt>
                <c:pt idx="58">
                  <c:v>1256.7999999999997</c:v>
                </c:pt>
                <c:pt idx="59">
                  <c:v>1256.8999999999996</c:v>
                </c:pt>
                <c:pt idx="60">
                  <c:v>1256.9999999999998</c:v>
                </c:pt>
                <c:pt idx="61">
                  <c:v>1257.0999999999997</c:v>
                </c:pt>
                <c:pt idx="62">
                  <c:v>1257.1999999999996</c:v>
                </c:pt>
                <c:pt idx="63">
                  <c:v>1257.2999999999995</c:v>
                </c:pt>
                <c:pt idx="64">
                  <c:v>1257.3999999999996</c:v>
                </c:pt>
                <c:pt idx="65">
                  <c:v>1257.4999999999995</c:v>
                </c:pt>
                <c:pt idx="66">
                  <c:v>1257.5999999999997</c:v>
                </c:pt>
                <c:pt idx="67">
                  <c:v>1257.6999999999996</c:v>
                </c:pt>
                <c:pt idx="68">
                  <c:v>1257.7999999999995</c:v>
                </c:pt>
                <c:pt idx="69">
                  <c:v>1257.8999999999996</c:v>
                </c:pt>
                <c:pt idx="70">
                  <c:v>1257.9999999999995</c:v>
                </c:pt>
                <c:pt idx="71">
                  <c:v>1258.0999999999997</c:v>
                </c:pt>
                <c:pt idx="72">
                  <c:v>1258.1999999999996</c:v>
                </c:pt>
                <c:pt idx="73">
                  <c:v>1258.2999999999995</c:v>
                </c:pt>
                <c:pt idx="74">
                  <c:v>1258.3999999999996</c:v>
                </c:pt>
                <c:pt idx="75">
                  <c:v>1258.4999999999995</c:v>
                </c:pt>
                <c:pt idx="76">
                  <c:v>1258.5999999999997</c:v>
                </c:pt>
                <c:pt idx="77">
                  <c:v>1258.6999999999996</c:v>
                </c:pt>
                <c:pt idx="78">
                  <c:v>1258.7999999999995</c:v>
                </c:pt>
                <c:pt idx="79">
                  <c:v>1258.8999999999996</c:v>
                </c:pt>
                <c:pt idx="80">
                  <c:v>1258.9999999999995</c:v>
                </c:pt>
                <c:pt idx="81">
                  <c:v>1259.0999999999995</c:v>
                </c:pt>
                <c:pt idx="82">
                  <c:v>1259.1999999999996</c:v>
                </c:pt>
                <c:pt idx="83">
                  <c:v>1259.2999999999995</c:v>
                </c:pt>
                <c:pt idx="84">
                  <c:v>1259.3999999999994</c:v>
                </c:pt>
                <c:pt idx="85">
                  <c:v>1259.4999999999995</c:v>
                </c:pt>
                <c:pt idx="86">
                  <c:v>1259.5999999999995</c:v>
                </c:pt>
                <c:pt idx="87">
                  <c:v>1259.6999999999996</c:v>
                </c:pt>
                <c:pt idx="88">
                  <c:v>1259.7999999999995</c:v>
                </c:pt>
                <c:pt idx="89">
                  <c:v>1259.8999999999994</c:v>
                </c:pt>
                <c:pt idx="90">
                  <c:v>1259.9999999999995</c:v>
                </c:pt>
                <c:pt idx="91">
                  <c:v>1260.0999999999995</c:v>
                </c:pt>
                <c:pt idx="92">
                  <c:v>1260.1999999999996</c:v>
                </c:pt>
                <c:pt idx="93">
                  <c:v>1260.2999999999995</c:v>
                </c:pt>
                <c:pt idx="94">
                  <c:v>1260.3999999999994</c:v>
                </c:pt>
                <c:pt idx="95">
                  <c:v>1260.4999999999995</c:v>
                </c:pt>
                <c:pt idx="96">
                  <c:v>1260.5999999999995</c:v>
                </c:pt>
                <c:pt idx="97">
                  <c:v>1260.6999999999994</c:v>
                </c:pt>
                <c:pt idx="98">
                  <c:v>1260.7999999999995</c:v>
                </c:pt>
                <c:pt idx="99">
                  <c:v>1260.8999999999994</c:v>
                </c:pt>
                <c:pt idx="100">
                  <c:v>1260.9999999999993</c:v>
                </c:pt>
                <c:pt idx="101">
                  <c:v>1261.0999999999995</c:v>
                </c:pt>
                <c:pt idx="102">
                  <c:v>1261.1999999999994</c:v>
                </c:pt>
                <c:pt idx="103">
                  <c:v>1261.2999999999995</c:v>
                </c:pt>
                <c:pt idx="104">
                  <c:v>1261.3999999999994</c:v>
                </c:pt>
                <c:pt idx="105">
                  <c:v>1261.4999999999993</c:v>
                </c:pt>
                <c:pt idx="106">
                  <c:v>1261.5999999999995</c:v>
                </c:pt>
                <c:pt idx="107">
                  <c:v>1261.6999999999994</c:v>
                </c:pt>
                <c:pt idx="108">
                  <c:v>1261.7999999999995</c:v>
                </c:pt>
                <c:pt idx="109">
                  <c:v>1261.8999999999994</c:v>
                </c:pt>
                <c:pt idx="110">
                  <c:v>1261.9999999999993</c:v>
                </c:pt>
                <c:pt idx="111">
                  <c:v>1262.0999999999995</c:v>
                </c:pt>
                <c:pt idx="112">
                  <c:v>1262.1999999999994</c:v>
                </c:pt>
                <c:pt idx="113">
                  <c:v>1262.2999999999995</c:v>
                </c:pt>
                <c:pt idx="114">
                  <c:v>1262.3999999999994</c:v>
                </c:pt>
                <c:pt idx="115">
                  <c:v>1262.4999999999993</c:v>
                </c:pt>
                <c:pt idx="116">
                  <c:v>1262.5999999999992</c:v>
                </c:pt>
                <c:pt idx="117">
                  <c:v>1262.6999999999994</c:v>
                </c:pt>
                <c:pt idx="118">
                  <c:v>1262.7999999999993</c:v>
                </c:pt>
                <c:pt idx="119">
                  <c:v>1262.8999999999992</c:v>
                </c:pt>
                <c:pt idx="120">
                  <c:v>1262.9999999999993</c:v>
                </c:pt>
                <c:pt idx="121">
                  <c:v>1263.0999999999992</c:v>
                </c:pt>
                <c:pt idx="122">
                  <c:v>1263.1999999999994</c:v>
                </c:pt>
                <c:pt idx="123">
                  <c:v>1263.2999999999993</c:v>
                </c:pt>
                <c:pt idx="124">
                  <c:v>1263.3999999999992</c:v>
                </c:pt>
                <c:pt idx="125">
                  <c:v>1263.4999999999993</c:v>
                </c:pt>
                <c:pt idx="126">
                  <c:v>1263.5999999999992</c:v>
                </c:pt>
                <c:pt idx="127">
                  <c:v>1263.6999999999994</c:v>
                </c:pt>
                <c:pt idx="128">
                  <c:v>1263.7999999999993</c:v>
                </c:pt>
                <c:pt idx="129">
                  <c:v>1263.8999999999992</c:v>
                </c:pt>
                <c:pt idx="130">
                  <c:v>1263.9999999999993</c:v>
                </c:pt>
                <c:pt idx="131">
                  <c:v>1264.0999999999992</c:v>
                </c:pt>
                <c:pt idx="132">
                  <c:v>1264.1999999999991</c:v>
                </c:pt>
                <c:pt idx="133">
                  <c:v>1264.2999999999993</c:v>
                </c:pt>
                <c:pt idx="134">
                  <c:v>1264.3999999999992</c:v>
                </c:pt>
                <c:pt idx="135">
                  <c:v>1264.4999999999991</c:v>
                </c:pt>
                <c:pt idx="136">
                  <c:v>1264.5999999999992</c:v>
                </c:pt>
                <c:pt idx="137">
                  <c:v>1264.6999999999991</c:v>
                </c:pt>
                <c:pt idx="138">
                  <c:v>1264.7999999999993</c:v>
                </c:pt>
                <c:pt idx="139">
                  <c:v>1264.8999999999992</c:v>
                </c:pt>
                <c:pt idx="140">
                  <c:v>1264.9999999999991</c:v>
                </c:pt>
                <c:pt idx="141">
                  <c:v>1265.0999999999992</c:v>
                </c:pt>
                <c:pt idx="142">
                  <c:v>1265.1999999999991</c:v>
                </c:pt>
                <c:pt idx="143">
                  <c:v>1265.2999999999993</c:v>
                </c:pt>
                <c:pt idx="144">
                  <c:v>1265.3999999999992</c:v>
                </c:pt>
                <c:pt idx="145">
                  <c:v>1265.4999999999991</c:v>
                </c:pt>
                <c:pt idx="146">
                  <c:v>1265.5999999999992</c:v>
                </c:pt>
                <c:pt idx="147">
                  <c:v>1265.6999999999991</c:v>
                </c:pt>
                <c:pt idx="148">
                  <c:v>1265.7999999999993</c:v>
                </c:pt>
                <c:pt idx="149">
                  <c:v>1265.8999999999992</c:v>
                </c:pt>
                <c:pt idx="150">
                  <c:v>1265.9999999999991</c:v>
                </c:pt>
                <c:pt idx="151">
                  <c:v>1266.099999999999</c:v>
                </c:pt>
                <c:pt idx="152">
                  <c:v>1266.1999999999991</c:v>
                </c:pt>
                <c:pt idx="153">
                  <c:v>1266.299999999999</c:v>
                </c:pt>
                <c:pt idx="154">
                  <c:v>1266.3999999999992</c:v>
                </c:pt>
                <c:pt idx="155">
                  <c:v>1266.4999999999991</c:v>
                </c:pt>
                <c:pt idx="156">
                  <c:v>1266.599999999999</c:v>
                </c:pt>
                <c:pt idx="157">
                  <c:v>1266.6999999999991</c:v>
                </c:pt>
                <c:pt idx="158">
                  <c:v>1266.799999999999</c:v>
                </c:pt>
                <c:pt idx="159">
                  <c:v>1266.8999999999992</c:v>
                </c:pt>
                <c:pt idx="160">
                  <c:v>1266.9999999999991</c:v>
                </c:pt>
                <c:pt idx="161">
                  <c:v>1267.099999999999</c:v>
                </c:pt>
                <c:pt idx="162">
                  <c:v>1267.1999999999991</c:v>
                </c:pt>
                <c:pt idx="163">
                  <c:v>1267.299999999999</c:v>
                </c:pt>
                <c:pt idx="164">
                  <c:v>1267.3999999999992</c:v>
                </c:pt>
                <c:pt idx="165">
                  <c:v>1267.4999999999991</c:v>
                </c:pt>
                <c:pt idx="166">
                  <c:v>1267.599999999999</c:v>
                </c:pt>
                <c:pt idx="167">
                  <c:v>1267.6999999999991</c:v>
                </c:pt>
                <c:pt idx="168">
                  <c:v>1267.799999999999</c:v>
                </c:pt>
                <c:pt idx="169">
                  <c:v>1267.899999999999</c:v>
                </c:pt>
                <c:pt idx="170">
                  <c:v>1267.9999999999991</c:v>
                </c:pt>
                <c:pt idx="171">
                  <c:v>1268.099999999999</c:v>
                </c:pt>
                <c:pt idx="172">
                  <c:v>1268.1999999999989</c:v>
                </c:pt>
                <c:pt idx="173">
                  <c:v>1268.299999999999</c:v>
                </c:pt>
                <c:pt idx="174">
                  <c:v>1268.399999999999</c:v>
                </c:pt>
                <c:pt idx="175">
                  <c:v>1268.4999999999991</c:v>
                </c:pt>
                <c:pt idx="176">
                  <c:v>1268.599999999999</c:v>
                </c:pt>
                <c:pt idx="177">
                  <c:v>1268.6999999999989</c:v>
                </c:pt>
                <c:pt idx="178">
                  <c:v>1268.799999999999</c:v>
                </c:pt>
                <c:pt idx="179">
                  <c:v>1268.899999999999</c:v>
                </c:pt>
                <c:pt idx="180">
                  <c:v>1268.9999999999991</c:v>
                </c:pt>
                <c:pt idx="181">
                  <c:v>1269.099999999999</c:v>
                </c:pt>
                <c:pt idx="182">
                  <c:v>1269.1999999999989</c:v>
                </c:pt>
                <c:pt idx="183">
                  <c:v>1269.299999999999</c:v>
                </c:pt>
                <c:pt idx="184">
                  <c:v>1269.399999999999</c:v>
                </c:pt>
                <c:pt idx="185">
                  <c:v>1269.4999999999989</c:v>
                </c:pt>
                <c:pt idx="186">
                  <c:v>1269.599999999999</c:v>
                </c:pt>
                <c:pt idx="187">
                  <c:v>1269.6999999999989</c:v>
                </c:pt>
                <c:pt idx="188">
                  <c:v>1269.7999999999988</c:v>
                </c:pt>
                <c:pt idx="189">
                  <c:v>1269.899999999999</c:v>
                </c:pt>
                <c:pt idx="190">
                  <c:v>1269.9999999999989</c:v>
                </c:pt>
                <c:pt idx="191">
                  <c:v>1270.099999999999</c:v>
                </c:pt>
                <c:pt idx="192">
                  <c:v>1270.1999999999989</c:v>
                </c:pt>
                <c:pt idx="193">
                  <c:v>1270.2999999999988</c:v>
                </c:pt>
                <c:pt idx="194">
                  <c:v>1270.399999999999</c:v>
                </c:pt>
                <c:pt idx="195">
                  <c:v>1270.4999999999989</c:v>
                </c:pt>
                <c:pt idx="196">
                  <c:v>1270.599999999999</c:v>
                </c:pt>
                <c:pt idx="197">
                  <c:v>1270.6999999999989</c:v>
                </c:pt>
                <c:pt idx="198">
                  <c:v>1270.7999999999988</c:v>
                </c:pt>
                <c:pt idx="199">
                  <c:v>1270.899999999999</c:v>
                </c:pt>
                <c:pt idx="200">
                  <c:v>1270.9999999999989</c:v>
                </c:pt>
                <c:pt idx="201">
                  <c:v>1271.099999999999</c:v>
                </c:pt>
                <c:pt idx="202">
                  <c:v>1271.1999999999989</c:v>
                </c:pt>
                <c:pt idx="203">
                  <c:v>1271.2999999999988</c:v>
                </c:pt>
                <c:pt idx="204">
                  <c:v>1271.3999999999987</c:v>
                </c:pt>
                <c:pt idx="205">
                  <c:v>1271.4999999999989</c:v>
                </c:pt>
                <c:pt idx="206">
                  <c:v>1271.5999999999988</c:v>
                </c:pt>
                <c:pt idx="207">
                  <c:v>1271.6999999999989</c:v>
                </c:pt>
                <c:pt idx="208">
                  <c:v>1271.7999999999988</c:v>
                </c:pt>
                <c:pt idx="209">
                  <c:v>1271.8999999999987</c:v>
                </c:pt>
                <c:pt idx="210">
                  <c:v>1271.9999999999989</c:v>
                </c:pt>
                <c:pt idx="211">
                  <c:v>1272.0999999999988</c:v>
                </c:pt>
                <c:pt idx="212">
                  <c:v>1272.1999999999989</c:v>
                </c:pt>
                <c:pt idx="213">
                  <c:v>1272.2999999999988</c:v>
                </c:pt>
                <c:pt idx="214">
                  <c:v>1272.3999999999987</c:v>
                </c:pt>
                <c:pt idx="215">
                  <c:v>1272.4999999999989</c:v>
                </c:pt>
                <c:pt idx="216">
                  <c:v>1272.5999999999988</c:v>
                </c:pt>
                <c:pt idx="217">
                  <c:v>1272.6999999999989</c:v>
                </c:pt>
                <c:pt idx="218">
                  <c:v>1272.7999999999988</c:v>
                </c:pt>
                <c:pt idx="219">
                  <c:v>1272.8999999999987</c:v>
                </c:pt>
                <c:pt idx="220">
                  <c:v>1272.9999999999986</c:v>
                </c:pt>
                <c:pt idx="221">
                  <c:v>1273.0999999999988</c:v>
                </c:pt>
                <c:pt idx="222">
                  <c:v>1273.1999999999987</c:v>
                </c:pt>
                <c:pt idx="223">
                  <c:v>1273.2999999999988</c:v>
                </c:pt>
                <c:pt idx="224">
                  <c:v>1273.3999999999987</c:v>
                </c:pt>
                <c:pt idx="225">
                  <c:v>1273.4999999999986</c:v>
                </c:pt>
                <c:pt idx="226">
                  <c:v>1273.5999999999988</c:v>
                </c:pt>
                <c:pt idx="227">
                  <c:v>1273.6999999999987</c:v>
                </c:pt>
                <c:pt idx="228">
                  <c:v>1273.7999999999988</c:v>
                </c:pt>
                <c:pt idx="229">
                  <c:v>1273.8999999999987</c:v>
                </c:pt>
                <c:pt idx="230">
                  <c:v>1273.9999999999986</c:v>
                </c:pt>
                <c:pt idx="231">
                  <c:v>1274.0999999999988</c:v>
                </c:pt>
                <c:pt idx="232">
                  <c:v>1274.1999999999987</c:v>
                </c:pt>
                <c:pt idx="233">
                  <c:v>1274.2999999999988</c:v>
                </c:pt>
                <c:pt idx="234">
                  <c:v>1274.3999999999987</c:v>
                </c:pt>
                <c:pt idx="235">
                  <c:v>1274.4999999999986</c:v>
                </c:pt>
                <c:pt idx="236">
                  <c:v>1274.5999999999988</c:v>
                </c:pt>
                <c:pt idx="237">
                  <c:v>1274.6999999999987</c:v>
                </c:pt>
                <c:pt idx="238">
                  <c:v>1274.7999999999986</c:v>
                </c:pt>
                <c:pt idx="239">
                  <c:v>1274.8999999999985</c:v>
                </c:pt>
                <c:pt idx="240">
                  <c:v>1274.9999999999986</c:v>
                </c:pt>
                <c:pt idx="241">
                  <c:v>1275.0999999999985</c:v>
                </c:pt>
                <c:pt idx="242">
                  <c:v>1275.1999999999987</c:v>
                </c:pt>
                <c:pt idx="243">
                  <c:v>1275.2999999999986</c:v>
                </c:pt>
                <c:pt idx="244">
                  <c:v>1275.3999999999985</c:v>
                </c:pt>
                <c:pt idx="245">
                  <c:v>1275.4999999999986</c:v>
                </c:pt>
                <c:pt idx="246">
                  <c:v>1275.5999999999985</c:v>
                </c:pt>
                <c:pt idx="247">
                  <c:v>1275.6999999999987</c:v>
                </c:pt>
                <c:pt idx="248">
                  <c:v>1275.7999999999986</c:v>
                </c:pt>
                <c:pt idx="249">
                  <c:v>1275.8999999999985</c:v>
                </c:pt>
                <c:pt idx="250">
                  <c:v>1275.9999999999986</c:v>
                </c:pt>
                <c:pt idx="251">
                  <c:v>1276.0999999999985</c:v>
                </c:pt>
                <c:pt idx="252">
                  <c:v>1276.1999999999987</c:v>
                </c:pt>
                <c:pt idx="253">
                  <c:v>1276.2999999999986</c:v>
                </c:pt>
                <c:pt idx="254">
                  <c:v>1276.3999999999985</c:v>
                </c:pt>
                <c:pt idx="255">
                  <c:v>1276.4999999999986</c:v>
                </c:pt>
                <c:pt idx="256">
                  <c:v>1276.5999999999985</c:v>
                </c:pt>
                <c:pt idx="257">
                  <c:v>1276.6999999999985</c:v>
                </c:pt>
                <c:pt idx="258">
                  <c:v>1276.7999999999986</c:v>
                </c:pt>
                <c:pt idx="259">
                  <c:v>1276.8999999999985</c:v>
                </c:pt>
                <c:pt idx="260">
                  <c:v>1276.9999999999984</c:v>
                </c:pt>
                <c:pt idx="261">
                  <c:v>1277.0999999999985</c:v>
                </c:pt>
                <c:pt idx="262">
                  <c:v>1277.1999999999985</c:v>
                </c:pt>
                <c:pt idx="263">
                  <c:v>1277.2999999999986</c:v>
                </c:pt>
                <c:pt idx="264">
                  <c:v>1277.3999999999985</c:v>
                </c:pt>
                <c:pt idx="265">
                  <c:v>1277.4999999999984</c:v>
                </c:pt>
                <c:pt idx="266">
                  <c:v>1277.5999999999985</c:v>
                </c:pt>
                <c:pt idx="267">
                  <c:v>1277.6999999999985</c:v>
                </c:pt>
                <c:pt idx="268">
                  <c:v>1277.7999999999986</c:v>
                </c:pt>
                <c:pt idx="269">
                  <c:v>1277.8999999999985</c:v>
                </c:pt>
                <c:pt idx="270">
                  <c:v>1277.9999999999984</c:v>
                </c:pt>
                <c:pt idx="271">
                  <c:v>1278.0999999999985</c:v>
                </c:pt>
                <c:pt idx="272">
                  <c:v>1278.1999999999985</c:v>
                </c:pt>
                <c:pt idx="273">
                  <c:v>1278.2999999999984</c:v>
                </c:pt>
                <c:pt idx="274">
                  <c:v>1278.3999999999985</c:v>
                </c:pt>
                <c:pt idx="275">
                  <c:v>1278.4999999999984</c:v>
                </c:pt>
                <c:pt idx="276">
                  <c:v>1278.5999999999983</c:v>
                </c:pt>
                <c:pt idx="277">
                  <c:v>1278.6999999999985</c:v>
                </c:pt>
                <c:pt idx="278">
                  <c:v>1278.7999999999984</c:v>
                </c:pt>
                <c:pt idx="279">
                  <c:v>1278.8999999999985</c:v>
                </c:pt>
                <c:pt idx="280">
                  <c:v>1278.9999999999984</c:v>
                </c:pt>
                <c:pt idx="281">
                  <c:v>1279.0999999999983</c:v>
                </c:pt>
                <c:pt idx="282">
                  <c:v>1279.1999999999985</c:v>
                </c:pt>
                <c:pt idx="283">
                  <c:v>1279.2999999999984</c:v>
                </c:pt>
                <c:pt idx="284">
                  <c:v>1279.3999999999985</c:v>
                </c:pt>
                <c:pt idx="285">
                  <c:v>1279.4999999999984</c:v>
                </c:pt>
                <c:pt idx="286">
                  <c:v>1279.5999999999983</c:v>
                </c:pt>
                <c:pt idx="287">
                  <c:v>1279.6999999999985</c:v>
                </c:pt>
                <c:pt idx="288">
                  <c:v>1279.7999999999984</c:v>
                </c:pt>
                <c:pt idx="289">
                  <c:v>1279.8999999999985</c:v>
                </c:pt>
                <c:pt idx="290">
                  <c:v>1279.9999999999984</c:v>
                </c:pt>
                <c:pt idx="291">
                  <c:v>1280.0999999999983</c:v>
                </c:pt>
                <c:pt idx="292">
                  <c:v>1280.1999999999982</c:v>
                </c:pt>
                <c:pt idx="293">
                  <c:v>1280.2999999999984</c:v>
                </c:pt>
                <c:pt idx="294">
                  <c:v>1280.3999999999983</c:v>
                </c:pt>
                <c:pt idx="295">
                  <c:v>1280.4999999999982</c:v>
                </c:pt>
                <c:pt idx="296">
                  <c:v>1280.5999999999983</c:v>
                </c:pt>
                <c:pt idx="297">
                  <c:v>1280.6999999999982</c:v>
                </c:pt>
                <c:pt idx="298">
                  <c:v>1280.7999999999984</c:v>
                </c:pt>
                <c:pt idx="299">
                  <c:v>1280.8999999999983</c:v>
                </c:pt>
                <c:pt idx="300">
                  <c:v>1280.9999999999982</c:v>
                </c:pt>
                <c:pt idx="301">
                  <c:v>1281.0999999999983</c:v>
                </c:pt>
                <c:pt idx="302">
                  <c:v>1281.1999999999982</c:v>
                </c:pt>
                <c:pt idx="303">
                  <c:v>1281.2999999999984</c:v>
                </c:pt>
                <c:pt idx="304">
                  <c:v>1281.3999999999983</c:v>
                </c:pt>
                <c:pt idx="305">
                  <c:v>1281.4999999999982</c:v>
                </c:pt>
                <c:pt idx="306">
                  <c:v>1281.5999999999983</c:v>
                </c:pt>
                <c:pt idx="307">
                  <c:v>1281.6999999999982</c:v>
                </c:pt>
                <c:pt idx="308">
                  <c:v>1281.7999999999981</c:v>
                </c:pt>
                <c:pt idx="309">
                  <c:v>1281.8999999999983</c:v>
                </c:pt>
                <c:pt idx="310">
                  <c:v>1281.9999999999982</c:v>
                </c:pt>
                <c:pt idx="311">
                  <c:v>1282.0999999999981</c:v>
                </c:pt>
                <c:pt idx="312">
                  <c:v>1282.1999999999982</c:v>
                </c:pt>
                <c:pt idx="313">
                  <c:v>1282.2999999999981</c:v>
                </c:pt>
                <c:pt idx="314">
                  <c:v>1282.3999999999983</c:v>
                </c:pt>
                <c:pt idx="315">
                  <c:v>1282.4999999999982</c:v>
                </c:pt>
                <c:pt idx="316">
                  <c:v>1282.5999999999981</c:v>
                </c:pt>
                <c:pt idx="317">
                  <c:v>1282.6999999999982</c:v>
                </c:pt>
                <c:pt idx="318">
                  <c:v>1282.7999999999981</c:v>
                </c:pt>
                <c:pt idx="319">
                  <c:v>1282.8999999999983</c:v>
                </c:pt>
                <c:pt idx="320">
                  <c:v>1282.9999999999982</c:v>
                </c:pt>
                <c:pt idx="321">
                  <c:v>1283.0999999999981</c:v>
                </c:pt>
                <c:pt idx="322">
                  <c:v>1283.1999999999982</c:v>
                </c:pt>
                <c:pt idx="323">
                  <c:v>1283.2999999999981</c:v>
                </c:pt>
                <c:pt idx="324">
                  <c:v>1283.3999999999983</c:v>
                </c:pt>
                <c:pt idx="325">
                  <c:v>1283.4999999999982</c:v>
                </c:pt>
                <c:pt idx="326">
                  <c:v>1283.5999999999981</c:v>
                </c:pt>
                <c:pt idx="327">
                  <c:v>1283.699999999998</c:v>
                </c:pt>
                <c:pt idx="328">
                  <c:v>1283.7999999999981</c:v>
                </c:pt>
                <c:pt idx="329">
                  <c:v>1283.899999999998</c:v>
                </c:pt>
                <c:pt idx="330">
                  <c:v>1283.9999999999982</c:v>
                </c:pt>
                <c:pt idx="331">
                  <c:v>1284.0999999999981</c:v>
                </c:pt>
                <c:pt idx="332">
                  <c:v>1284.199999999998</c:v>
                </c:pt>
                <c:pt idx="333">
                  <c:v>1284.2999999999981</c:v>
                </c:pt>
                <c:pt idx="334">
                  <c:v>1284.399999999998</c:v>
                </c:pt>
                <c:pt idx="335">
                  <c:v>1284.4999999999982</c:v>
                </c:pt>
                <c:pt idx="336">
                  <c:v>1284.5999999999981</c:v>
                </c:pt>
                <c:pt idx="337">
                  <c:v>1284.699999999998</c:v>
                </c:pt>
                <c:pt idx="338">
                  <c:v>1284.7999999999981</c:v>
                </c:pt>
                <c:pt idx="339">
                  <c:v>1284.899999999998</c:v>
                </c:pt>
                <c:pt idx="340">
                  <c:v>1284.9999999999982</c:v>
                </c:pt>
                <c:pt idx="341">
                  <c:v>1285.0999999999981</c:v>
                </c:pt>
                <c:pt idx="342">
                  <c:v>1285.199999999998</c:v>
                </c:pt>
                <c:pt idx="343">
                  <c:v>1285.2999999999981</c:v>
                </c:pt>
                <c:pt idx="344">
                  <c:v>1285.399999999998</c:v>
                </c:pt>
                <c:pt idx="345">
                  <c:v>1285.499999999998</c:v>
                </c:pt>
                <c:pt idx="346">
                  <c:v>1285.5999999999981</c:v>
                </c:pt>
                <c:pt idx="347">
                  <c:v>1285.699999999998</c:v>
                </c:pt>
                <c:pt idx="348">
                  <c:v>1285.7999999999979</c:v>
                </c:pt>
                <c:pt idx="349">
                  <c:v>1285.899999999998</c:v>
                </c:pt>
                <c:pt idx="350">
                  <c:v>1285.999999999998</c:v>
                </c:pt>
                <c:pt idx="351">
                  <c:v>1286.0999999999981</c:v>
                </c:pt>
                <c:pt idx="352">
                  <c:v>1286.199999999998</c:v>
                </c:pt>
                <c:pt idx="353">
                  <c:v>1286.2999999999979</c:v>
                </c:pt>
                <c:pt idx="354">
                  <c:v>1286.399999999998</c:v>
                </c:pt>
                <c:pt idx="355">
                  <c:v>1286.499999999998</c:v>
                </c:pt>
                <c:pt idx="356">
                  <c:v>1286.5999999999981</c:v>
                </c:pt>
                <c:pt idx="357">
                  <c:v>1286.699999999998</c:v>
                </c:pt>
                <c:pt idx="358">
                  <c:v>1286.7999999999979</c:v>
                </c:pt>
                <c:pt idx="359">
                  <c:v>1286.899999999998</c:v>
                </c:pt>
                <c:pt idx="360">
                  <c:v>1286.999999999998</c:v>
                </c:pt>
                <c:pt idx="361">
                  <c:v>1287.0999999999979</c:v>
                </c:pt>
                <c:pt idx="362">
                  <c:v>1287.199999999998</c:v>
                </c:pt>
                <c:pt idx="363">
                  <c:v>1287.2999999999979</c:v>
                </c:pt>
                <c:pt idx="364">
                  <c:v>1287.3999999999978</c:v>
                </c:pt>
                <c:pt idx="365">
                  <c:v>1287.499999999998</c:v>
                </c:pt>
                <c:pt idx="366">
                  <c:v>1287.5999999999979</c:v>
                </c:pt>
                <c:pt idx="367">
                  <c:v>1287.699999999998</c:v>
                </c:pt>
                <c:pt idx="368">
                  <c:v>1287.7999999999979</c:v>
                </c:pt>
                <c:pt idx="369">
                  <c:v>1287.8999999999978</c:v>
                </c:pt>
                <c:pt idx="370">
                  <c:v>1287.999999999998</c:v>
                </c:pt>
                <c:pt idx="371">
                  <c:v>1288.0999999999979</c:v>
                </c:pt>
                <c:pt idx="372">
                  <c:v>1288.199999999998</c:v>
                </c:pt>
                <c:pt idx="373">
                  <c:v>1288.2999999999979</c:v>
                </c:pt>
                <c:pt idx="374">
                  <c:v>1288.3999999999978</c:v>
                </c:pt>
                <c:pt idx="375">
                  <c:v>1288.499999999998</c:v>
                </c:pt>
                <c:pt idx="376">
                  <c:v>1288.5999999999979</c:v>
                </c:pt>
                <c:pt idx="377">
                  <c:v>1288.699999999998</c:v>
                </c:pt>
                <c:pt idx="378">
                  <c:v>1288.7999999999979</c:v>
                </c:pt>
                <c:pt idx="379">
                  <c:v>1288.8999999999978</c:v>
                </c:pt>
                <c:pt idx="380">
                  <c:v>1288.9999999999977</c:v>
                </c:pt>
                <c:pt idx="381">
                  <c:v>1289.0999999999979</c:v>
                </c:pt>
                <c:pt idx="382">
                  <c:v>1289.1999999999978</c:v>
                </c:pt>
                <c:pt idx="383">
                  <c:v>1289.2999999999979</c:v>
                </c:pt>
                <c:pt idx="384">
                  <c:v>1289.3999999999978</c:v>
                </c:pt>
                <c:pt idx="385">
                  <c:v>1289.4999999999977</c:v>
                </c:pt>
                <c:pt idx="386">
                  <c:v>1289.5999999999979</c:v>
                </c:pt>
                <c:pt idx="387">
                  <c:v>1289.6999999999978</c:v>
                </c:pt>
                <c:pt idx="388">
                  <c:v>1289.7999999999979</c:v>
                </c:pt>
                <c:pt idx="389">
                  <c:v>1289.8999999999978</c:v>
                </c:pt>
                <c:pt idx="390">
                  <c:v>1289.9999999999977</c:v>
                </c:pt>
                <c:pt idx="391">
                  <c:v>1290.0999999999979</c:v>
                </c:pt>
                <c:pt idx="392">
                  <c:v>1290.1999999999978</c:v>
                </c:pt>
                <c:pt idx="393">
                  <c:v>1290.2999999999979</c:v>
                </c:pt>
                <c:pt idx="394">
                  <c:v>1290.3999999999978</c:v>
                </c:pt>
                <c:pt idx="395">
                  <c:v>1290.4999999999977</c:v>
                </c:pt>
                <c:pt idx="396">
                  <c:v>1290.5999999999976</c:v>
                </c:pt>
                <c:pt idx="397">
                  <c:v>1290.6999999999978</c:v>
                </c:pt>
                <c:pt idx="398">
                  <c:v>1290.7999999999977</c:v>
                </c:pt>
                <c:pt idx="399">
                  <c:v>1290.8999999999978</c:v>
                </c:pt>
                <c:pt idx="400">
                  <c:v>1290.9999999999977</c:v>
                </c:pt>
                <c:pt idx="401">
                  <c:v>1291.0999999999976</c:v>
                </c:pt>
                <c:pt idx="402">
                  <c:v>1291.1999999999978</c:v>
                </c:pt>
                <c:pt idx="403">
                  <c:v>1291.2999999999977</c:v>
                </c:pt>
                <c:pt idx="404">
                  <c:v>1291.3999999999978</c:v>
                </c:pt>
                <c:pt idx="405">
                  <c:v>1291.4999999999977</c:v>
                </c:pt>
                <c:pt idx="406">
                  <c:v>1291.5999999999976</c:v>
                </c:pt>
                <c:pt idx="407">
                  <c:v>1291.6999999999978</c:v>
                </c:pt>
                <c:pt idx="408">
                  <c:v>1291.7999999999977</c:v>
                </c:pt>
                <c:pt idx="409">
                  <c:v>1291.8999999999978</c:v>
                </c:pt>
                <c:pt idx="410">
                  <c:v>1291.9999999999977</c:v>
                </c:pt>
                <c:pt idx="411">
                  <c:v>1292.0999999999976</c:v>
                </c:pt>
                <c:pt idx="412">
                  <c:v>1292.1999999999978</c:v>
                </c:pt>
                <c:pt idx="413">
                  <c:v>1292.2999999999977</c:v>
                </c:pt>
                <c:pt idx="414">
                  <c:v>1292.3999999999976</c:v>
                </c:pt>
                <c:pt idx="415">
                  <c:v>1292.4999999999975</c:v>
                </c:pt>
                <c:pt idx="416">
                  <c:v>1292.5999999999976</c:v>
                </c:pt>
                <c:pt idx="417">
                  <c:v>1292.6999999999975</c:v>
                </c:pt>
                <c:pt idx="418">
                  <c:v>1292.7999999999977</c:v>
                </c:pt>
                <c:pt idx="419">
                  <c:v>1292.8999999999976</c:v>
                </c:pt>
                <c:pt idx="420">
                  <c:v>1292.9999999999975</c:v>
                </c:pt>
                <c:pt idx="421">
                  <c:v>1293.0999999999976</c:v>
                </c:pt>
                <c:pt idx="422">
                  <c:v>1293.1999999999975</c:v>
                </c:pt>
                <c:pt idx="423">
                  <c:v>1293.2999999999977</c:v>
                </c:pt>
                <c:pt idx="424">
                  <c:v>1293.3999999999976</c:v>
                </c:pt>
                <c:pt idx="425">
                  <c:v>1293.4999999999975</c:v>
                </c:pt>
                <c:pt idx="426">
                  <c:v>1293.5999999999976</c:v>
                </c:pt>
                <c:pt idx="427">
                  <c:v>1293.6999999999975</c:v>
                </c:pt>
                <c:pt idx="428">
                  <c:v>1293.7999999999977</c:v>
                </c:pt>
                <c:pt idx="429">
                  <c:v>1293.8999999999976</c:v>
                </c:pt>
                <c:pt idx="430">
                  <c:v>1293.9999999999975</c:v>
                </c:pt>
                <c:pt idx="431">
                  <c:v>1294.0999999999976</c:v>
                </c:pt>
                <c:pt idx="432">
                  <c:v>1294.1999999999975</c:v>
                </c:pt>
                <c:pt idx="433">
                  <c:v>1294.2999999999975</c:v>
                </c:pt>
                <c:pt idx="434">
                  <c:v>1294.3999999999976</c:v>
                </c:pt>
                <c:pt idx="435">
                  <c:v>1294.4999999999975</c:v>
                </c:pt>
                <c:pt idx="436">
                  <c:v>1294.5999999999974</c:v>
                </c:pt>
                <c:pt idx="437">
                  <c:v>1294.6999999999975</c:v>
                </c:pt>
                <c:pt idx="438">
                  <c:v>1294.7999999999975</c:v>
                </c:pt>
                <c:pt idx="439">
                  <c:v>1294.8999999999976</c:v>
                </c:pt>
                <c:pt idx="440">
                  <c:v>1294.9999999999975</c:v>
                </c:pt>
                <c:pt idx="441">
                  <c:v>1295.0999999999974</c:v>
                </c:pt>
                <c:pt idx="442">
                  <c:v>1295.1999999999975</c:v>
                </c:pt>
                <c:pt idx="443">
                  <c:v>1295.2999999999975</c:v>
                </c:pt>
                <c:pt idx="444">
                  <c:v>1295.3999999999976</c:v>
                </c:pt>
                <c:pt idx="445">
                  <c:v>1295.4999999999975</c:v>
                </c:pt>
                <c:pt idx="446">
                  <c:v>1295.5999999999974</c:v>
                </c:pt>
                <c:pt idx="447">
                  <c:v>1295.6999999999975</c:v>
                </c:pt>
                <c:pt idx="448">
                  <c:v>1295.7999999999975</c:v>
                </c:pt>
                <c:pt idx="449">
                  <c:v>1295.8999999999974</c:v>
                </c:pt>
                <c:pt idx="450">
                  <c:v>1295.9999999999975</c:v>
                </c:pt>
                <c:pt idx="451">
                  <c:v>1296.0999999999974</c:v>
                </c:pt>
                <c:pt idx="452">
                  <c:v>1296.1999999999973</c:v>
                </c:pt>
                <c:pt idx="453">
                  <c:v>1296.2999999999975</c:v>
                </c:pt>
                <c:pt idx="454">
                  <c:v>1296.3999999999974</c:v>
                </c:pt>
                <c:pt idx="455">
                  <c:v>1296.4999999999975</c:v>
                </c:pt>
                <c:pt idx="456">
                  <c:v>1296.5999999999974</c:v>
                </c:pt>
                <c:pt idx="457">
                  <c:v>1296.6999999999973</c:v>
                </c:pt>
                <c:pt idx="458">
                  <c:v>1296.7999999999975</c:v>
                </c:pt>
                <c:pt idx="459">
                  <c:v>1296.8999999999974</c:v>
                </c:pt>
                <c:pt idx="460">
                  <c:v>1296.9999999999975</c:v>
                </c:pt>
                <c:pt idx="461">
                  <c:v>1297.0999999999974</c:v>
                </c:pt>
                <c:pt idx="462">
                  <c:v>1297.1999999999973</c:v>
                </c:pt>
                <c:pt idx="463">
                  <c:v>1297.2999999999975</c:v>
                </c:pt>
                <c:pt idx="464">
                  <c:v>1297.3999999999974</c:v>
                </c:pt>
                <c:pt idx="465">
                  <c:v>1297.4999999999975</c:v>
                </c:pt>
                <c:pt idx="466">
                  <c:v>1297.5999999999974</c:v>
                </c:pt>
                <c:pt idx="467">
                  <c:v>1297.6999999999973</c:v>
                </c:pt>
                <c:pt idx="468">
                  <c:v>1297.7999999999972</c:v>
                </c:pt>
                <c:pt idx="469">
                  <c:v>1297.8999999999974</c:v>
                </c:pt>
                <c:pt idx="470">
                  <c:v>1297.9999999999973</c:v>
                </c:pt>
                <c:pt idx="471">
                  <c:v>1298.0999999999974</c:v>
                </c:pt>
                <c:pt idx="472">
                  <c:v>1298.1999999999973</c:v>
                </c:pt>
                <c:pt idx="473">
                  <c:v>1298.2999999999972</c:v>
                </c:pt>
                <c:pt idx="474">
                  <c:v>1298.3999999999974</c:v>
                </c:pt>
                <c:pt idx="475">
                  <c:v>1298.4999999999973</c:v>
                </c:pt>
                <c:pt idx="476">
                  <c:v>1298.5999999999974</c:v>
                </c:pt>
                <c:pt idx="477">
                  <c:v>1298.6999999999973</c:v>
                </c:pt>
                <c:pt idx="478">
                  <c:v>1298.7999999999972</c:v>
                </c:pt>
                <c:pt idx="479">
                  <c:v>1298.8999999999974</c:v>
                </c:pt>
                <c:pt idx="480">
                  <c:v>1298.9999999999973</c:v>
                </c:pt>
                <c:pt idx="481">
                  <c:v>1299.0999999999974</c:v>
                </c:pt>
                <c:pt idx="482">
                  <c:v>1299.1999999999973</c:v>
                </c:pt>
                <c:pt idx="483">
                  <c:v>1299.2999999999972</c:v>
                </c:pt>
                <c:pt idx="484">
                  <c:v>1299.3999999999971</c:v>
                </c:pt>
                <c:pt idx="485">
                  <c:v>1299.4999999999973</c:v>
                </c:pt>
                <c:pt idx="486">
                  <c:v>1299.5999999999972</c:v>
                </c:pt>
                <c:pt idx="487">
                  <c:v>1299.6999999999971</c:v>
                </c:pt>
                <c:pt idx="488">
                  <c:v>1299.7999999999972</c:v>
                </c:pt>
                <c:pt idx="489">
                  <c:v>1299.8999999999971</c:v>
                </c:pt>
                <c:pt idx="490">
                  <c:v>1299.9999999999973</c:v>
                </c:pt>
                <c:pt idx="491">
                  <c:v>1300.0999999999972</c:v>
                </c:pt>
                <c:pt idx="492">
                  <c:v>1300.1999999999971</c:v>
                </c:pt>
                <c:pt idx="493">
                  <c:v>1300.2999999999972</c:v>
                </c:pt>
                <c:pt idx="494">
                  <c:v>1300.3999999999971</c:v>
                </c:pt>
                <c:pt idx="495">
                  <c:v>1300.4999999999973</c:v>
                </c:pt>
                <c:pt idx="496">
                  <c:v>1300.5999999999972</c:v>
                </c:pt>
                <c:pt idx="497">
                  <c:v>1300.6999999999971</c:v>
                </c:pt>
                <c:pt idx="498">
                  <c:v>1300.7999999999972</c:v>
                </c:pt>
                <c:pt idx="499">
                  <c:v>1300.8999999999971</c:v>
                </c:pt>
                <c:pt idx="500">
                  <c:v>1300.9999999999973</c:v>
                </c:pt>
                <c:pt idx="501">
                  <c:v>1301.0999999999972</c:v>
                </c:pt>
                <c:pt idx="502">
                  <c:v>1301.1999999999971</c:v>
                </c:pt>
                <c:pt idx="503">
                  <c:v>1301.299999999997</c:v>
                </c:pt>
                <c:pt idx="504">
                  <c:v>1301.3999999999971</c:v>
                </c:pt>
                <c:pt idx="505">
                  <c:v>1301.499999999997</c:v>
                </c:pt>
                <c:pt idx="506">
                  <c:v>1301.5999999999972</c:v>
                </c:pt>
                <c:pt idx="507">
                  <c:v>1301.6999999999971</c:v>
                </c:pt>
                <c:pt idx="508">
                  <c:v>1301.799999999997</c:v>
                </c:pt>
                <c:pt idx="509">
                  <c:v>1301.8999999999971</c:v>
                </c:pt>
                <c:pt idx="510">
                  <c:v>1301.999999999997</c:v>
                </c:pt>
                <c:pt idx="511">
                  <c:v>1302.0999999999972</c:v>
                </c:pt>
                <c:pt idx="512">
                  <c:v>1302.1999999999971</c:v>
                </c:pt>
                <c:pt idx="513">
                  <c:v>1302.299999999997</c:v>
                </c:pt>
                <c:pt idx="514">
                  <c:v>1302.3999999999971</c:v>
                </c:pt>
                <c:pt idx="515">
                  <c:v>1302.499999999997</c:v>
                </c:pt>
                <c:pt idx="516">
                  <c:v>1302.5999999999972</c:v>
                </c:pt>
                <c:pt idx="517">
                  <c:v>1302.6999999999971</c:v>
                </c:pt>
                <c:pt idx="518">
                  <c:v>1302.799999999997</c:v>
                </c:pt>
                <c:pt idx="519">
                  <c:v>1302.8999999999969</c:v>
                </c:pt>
                <c:pt idx="520">
                  <c:v>1302.999999999997</c:v>
                </c:pt>
                <c:pt idx="521">
                  <c:v>1303.099999999997</c:v>
                </c:pt>
                <c:pt idx="522">
                  <c:v>1303.1999999999971</c:v>
                </c:pt>
                <c:pt idx="523">
                  <c:v>1303.299999999997</c:v>
                </c:pt>
                <c:pt idx="524">
                  <c:v>1303.3999999999969</c:v>
                </c:pt>
                <c:pt idx="525">
                  <c:v>1303.499999999997</c:v>
                </c:pt>
                <c:pt idx="526">
                  <c:v>1303.599999999997</c:v>
                </c:pt>
                <c:pt idx="527">
                  <c:v>1303.6999999999971</c:v>
                </c:pt>
                <c:pt idx="528">
                  <c:v>1303.799999999997</c:v>
                </c:pt>
                <c:pt idx="529">
                  <c:v>1303.8999999999969</c:v>
                </c:pt>
                <c:pt idx="530">
                  <c:v>1303.999999999997</c:v>
                </c:pt>
                <c:pt idx="531">
                  <c:v>1304.099999999997</c:v>
                </c:pt>
                <c:pt idx="532">
                  <c:v>1304.1999999999971</c:v>
                </c:pt>
                <c:pt idx="533">
                  <c:v>1304.299999999997</c:v>
                </c:pt>
                <c:pt idx="534">
                  <c:v>1304.3999999999969</c:v>
                </c:pt>
                <c:pt idx="535">
                  <c:v>1304.499999999997</c:v>
                </c:pt>
                <c:pt idx="536">
                  <c:v>1304.599999999997</c:v>
                </c:pt>
                <c:pt idx="537">
                  <c:v>1304.6999999999969</c:v>
                </c:pt>
                <c:pt idx="538">
                  <c:v>1304.799999999997</c:v>
                </c:pt>
                <c:pt idx="539">
                  <c:v>1304.8999999999969</c:v>
                </c:pt>
                <c:pt idx="540">
                  <c:v>1304.9999999999968</c:v>
                </c:pt>
                <c:pt idx="541">
                  <c:v>1305.099999999997</c:v>
                </c:pt>
                <c:pt idx="542">
                  <c:v>1305.1999999999969</c:v>
                </c:pt>
                <c:pt idx="543">
                  <c:v>1305.299999999997</c:v>
                </c:pt>
                <c:pt idx="544">
                  <c:v>1305.3999999999969</c:v>
                </c:pt>
                <c:pt idx="545">
                  <c:v>1305.4999999999968</c:v>
                </c:pt>
                <c:pt idx="546">
                  <c:v>1305.599999999997</c:v>
                </c:pt>
                <c:pt idx="547">
                  <c:v>1305.6999999999969</c:v>
                </c:pt>
                <c:pt idx="548">
                  <c:v>1305.799999999997</c:v>
                </c:pt>
                <c:pt idx="549">
                  <c:v>1305.8999999999969</c:v>
                </c:pt>
                <c:pt idx="550">
                  <c:v>1305.9999999999968</c:v>
                </c:pt>
                <c:pt idx="551">
                  <c:v>1306.099999999997</c:v>
                </c:pt>
                <c:pt idx="552">
                  <c:v>1306.1999999999969</c:v>
                </c:pt>
                <c:pt idx="553">
                  <c:v>1306.299999999997</c:v>
                </c:pt>
                <c:pt idx="554">
                  <c:v>1306.3999999999969</c:v>
                </c:pt>
                <c:pt idx="555">
                  <c:v>1306.4999999999968</c:v>
                </c:pt>
                <c:pt idx="556">
                  <c:v>1306.5999999999967</c:v>
                </c:pt>
                <c:pt idx="557">
                  <c:v>1306.6999999999969</c:v>
                </c:pt>
                <c:pt idx="558">
                  <c:v>1306.7999999999968</c:v>
                </c:pt>
                <c:pt idx="559">
                  <c:v>1306.8999999999969</c:v>
                </c:pt>
                <c:pt idx="560">
                  <c:v>1306.9999999999968</c:v>
                </c:pt>
                <c:pt idx="561">
                  <c:v>1307.0999999999967</c:v>
                </c:pt>
                <c:pt idx="562">
                  <c:v>1307.1999999999969</c:v>
                </c:pt>
                <c:pt idx="563">
                  <c:v>1307.2999999999968</c:v>
                </c:pt>
                <c:pt idx="564">
                  <c:v>1307.3999999999969</c:v>
                </c:pt>
                <c:pt idx="565">
                  <c:v>1307.4999999999968</c:v>
                </c:pt>
                <c:pt idx="566">
                  <c:v>1307.5999999999967</c:v>
                </c:pt>
                <c:pt idx="567">
                  <c:v>1307.6999999999969</c:v>
                </c:pt>
                <c:pt idx="568">
                  <c:v>1307.7999999999968</c:v>
                </c:pt>
                <c:pt idx="569">
                  <c:v>1307.8999999999969</c:v>
                </c:pt>
                <c:pt idx="570">
                  <c:v>1307.9999999999968</c:v>
                </c:pt>
                <c:pt idx="571">
                  <c:v>1308.0999999999967</c:v>
                </c:pt>
                <c:pt idx="572">
                  <c:v>1308.1999999999966</c:v>
                </c:pt>
                <c:pt idx="573">
                  <c:v>1308.2999999999968</c:v>
                </c:pt>
                <c:pt idx="574">
                  <c:v>1308.3999999999967</c:v>
                </c:pt>
                <c:pt idx="575">
                  <c:v>1308.4999999999968</c:v>
                </c:pt>
                <c:pt idx="576">
                  <c:v>1308.5999999999967</c:v>
                </c:pt>
                <c:pt idx="577">
                  <c:v>1308.6999999999966</c:v>
                </c:pt>
                <c:pt idx="578">
                  <c:v>1308.7999999999968</c:v>
                </c:pt>
                <c:pt idx="579">
                  <c:v>1308.8999999999967</c:v>
                </c:pt>
                <c:pt idx="580">
                  <c:v>1308.9999999999968</c:v>
                </c:pt>
                <c:pt idx="581">
                  <c:v>1309.0999999999967</c:v>
                </c:pt>
                <c:pt idx="582">
                  <c:v>1309.1999999999966</c:v>
                </c:pt>
                <c:pt idx="583">
                  <c:v>1309.2999999999968</c:v>
                </c:pt>
                <c:pt idx="584">
                  <c:v>1309.3999999999967</c:v>
                </c:pt>
                <c:pt idx="585">
                  <c:v>1309.4999999999968</c:v>
                </c:pt>
                <c:pt idx="586">
                  <c:v>1309.5999999999967</c:v>
                </c:pt>
                <c:pt idx="587">
                  <c:v>1309.6999999999966</c:v>
                </c:pt>
                <c:pt idx="588">
                  <c:v>1309.7999999999968</c:v>
                </c:pt>
                <c:pt idx="589">
                  <c:v>1309.8999999999967</c:v>
                </c:pt>
                <c:pt idx="590">
                  <c:v>1309.9999999999966</c:v>
                </c:pt>
                <c:pt idx="591">
                  <c:v>1310.0999999999965</c:v>
                </c:pt>
                <c:pt idx="592">
                  <c:v>1310.1999999999966</c:v>
                </c:pt>
                <c:pt idx="593">
                  <c:v>1310.2999999999965</c:v>
                </c:pt>
                <c:pt idx="594">
                  <c:v>1310.3999999999967</c:v>
                </c:pt>
                <c:pt idx="595">
                  <c:v>1310.4999999999966</c:v>
                </c:pt>
                <c:pt idx="596">
                  <c:v>1310.5999999999965</c:v>
                </c:pt>
                <c:pt idx="597">
                  <c:v>1310.6999999999966</c:v>
                </c:pt>
                <c:pt idx="598">
                  <c:v>1310.7999999999965</c:v>
                </c:pt>
                <c:pt idx="599">
                  <c:v>1310.8999999999967</c:v>
                </c:pt>
                <c:pt idx="600">
                  <c:v>1310.9999999999966</c:v>
                </c:pt>
                <c:pt idx="601">
                  <c:v>1311.0999999999965</c:v>
                </c:pt>
                <c:pt idx="602">
                  <c:v>1311.1999999999966</c:v>
                </c:pt>
                <c:pt idx="603">
                  <c:v>1311.2999999999965</c:v>
                </c:pt>
                <c:pt idx="604">
                  <c:v>1311.3999999999967</c:v>
                </c:pt>
                <c:pt idx="605">
                  <c:v>1311.4999999999966</c:v>
                </c:pt>
                <c:pt idx="606">
                  <c:v>1311.5999999999965</c:v>
                </c:pt>
                <c:pt idx="607">
                  <c:v>1311.6999999999964</c:v>
                </c:pt>
                <c:pt idx="608">
                  <c:v>1311.7999999999965</c:v>
                </c:pt>
                <c:pt idx="609">
                  <c:v>1311.8999999999965</c:v>
                </c:pt>
                <c:pt idx="610">
                  <c:v>1311.9999999999966</c:v>
                </c:pt>
                <c:pt idx="611">
                  <c:v>1312.0999999999965</c:v>
                </c:pt>
                <c:pt idx="612">
                  <c:v>1312.1999999999964</c:v>
                </c:pt>
                <c:pt idx="613">
                  <c:v>1312.2999999999965</c:v>
                </c:pt>
                <c:pt idx="614">
                  <c:v>1312.3999999999965</c:v>
                </c:pt>
                <c:pt idx="615">
                  <c:v>1312.4999999999966</c:v>
                </c:pt>
                <c:pt idx="616">
                  <c:v>1312.5999999999965</c:v>
                </c:pt>
                <c:pt idx="617">
                  <c:v>1312.6999999999964</c:v>
                </c:pt>
                <c:pt idx="618">
                  <c:v>1312.7999999999965</c:v>
                </c:pt>
                <c:pt idx="619">
                  <c:v>1312.8999999999965</c:v>
                </c:pt>
                <c:pt idx="620">
                  <c:v>1312.9999999999966</c:v>
                </c:pt>
                <c:pt idx="621">
                  <c:v>1313.0999999999965</c:v>
                </c:pt>
                <c:pt idx="622">
                  <c:v>1313.1999999999964</c:v>
                </c:pt>
                <c:pt idx="623">
                  <c:v>1313.2999999999965</c:v>
                </c:pt>
                <c:pt idx="624">
                  <c:v>1313.3999999999965</c:v>
                </c:pt>
                <c:pt idx="625">
                  <c:v>1313.4999999999964</c:v>
                </c:pt>
                <c:pt idx="626">
                  <c:v>1313.5999999999965</c:v>
                </c:pt>
                <c:pt idx="627">
                  <c:v>1313.6999999999964</c:v>
                </c:pt>
                <c:pt idx="628">
                  <c:v>1313.7999999999963</c:v>
                </c:pt>
                <c:pt idx="629">
                  <c:v>1313.8999999999965</c:v>
                </c:pt>
                <c:pt idx="630">
                  <c:v>1313.9999999999964</c:v>
                </c:pt>
                <c:pt idx="631">
                  <c:v>1314.0999999999965</c:v>
                </c:pt>
                <c:pt idx="632">
                  <c:v>1314.1999999999964</c:v>
                </c:pt>
                <c:pt idx="633">
                  <c:v>1314.2999999999963</c:v>
                </c:pt>
                <c:pt idx="634">
                  <c:v>1314.3999999999965</c:v>
                </c:pt>
                <c:pt idx="635">
                  <c:v>1314.4999999999964</c:v>
                </c:pt>
                <c:pt idx="636">
                  <c:v>1314.5999999999965</c:v>
                </c:pt>
                <c:pt idx="637">
                  <c:v>1314.6999999999964</c:v>
                </c:pt>
                <c:pt idx="638">
                  <c:v>1314.7999999999963</c:v>
                </c:pt>
                <c:pt idx="639">
                  <c:v>1314.8999999999965</c:v>
                </c:pt>
                <c:pt idx="640">
                  <c:v>1314.9999999999964</c:v>
                </c:pt>
                <c:pt idx="641">
                  <c:v>1315.0999999999965</c:v>
                </c:pt>
                <c:pt idx="642">
                  <c:v>1315.1999999999964</c:v>
                </c:pt>
                <c:pt idx="643">
                  <c:v>1315.2999999999963</c:v>
                </c:pt>
                <c:pt idx="644">
                  <c:v>1315.3999999999962</c:v>
                </c:pt>
                <c:pt idx="645">
                  <c:v>1315.4999999999964</c:v>
                </c:pt>
                <c:pt idx="646">
                  <c:v>1315.5999999999963</c:v>
                </c:pt>
                <c:pt idx="647">
                  <c:v>1315.6999999999964</c:v>
                </c:pt>
                <c:pt idx="648">
                  <c:v>1315.7999999999963</c:v>
                </c:pt>
                <c:pt idx="649">
                  <c:v>1315.8999999999962</c:v>
                </c:pt>
                <c:pt idx="650">
                  <c:v>1315.9999999999964</c:v>
                </c:pt>
                <c:pt idx="651">
                  <c:v>1316.0999999999963</c:v>
                </c:pt>
                <c:pt idx="652">
                  <c:v>1316.1999999999964</c:v>
                </c:pt>
                <c:pt idx="653">
                  <c:v>1316.2999999999963</c:v>
                </c:pt>
                <c:pt idx="654">
                  <c:v>1316.3999999999962</c:v>
                </c:pt>
                <c:pt idx="655">
                  <c:v>1316.4999999999964</c:v>
                </c:pt>
                <c:pt idx="656">
                  <c:v>1316.5999999999963</c:v>
                </c:pt>
                <c:pt idx="657">
                  <c:v>1316.6999999999964</c:v>
                </c:pt>
                <c:pt idx="658">
                  <c:v>1316.7999999999963</c:v>
                </c:pt>
                <c:pt idx="659">
                  <c:v>1316.8999999999962</c:v>
                </c:pt>
                <c:pt idx="660">
                  <c:v>1316.9999999999961</c:v>
                </c:pt>
                <c:pt idx="661">
                  <c:v>1317.0999999999963</c:v>
                </c:pt>
                <c:pt idx="662">
                  <c:v>1317.1999999999962</c:v>
                </c:pt>
                <c:pt idx="663">
                  <c:v>1317.2999999999961</c:v>
                </c:pt>
                <c:pt idx="664">
                  <c:v>1317.3999999999962</c:v>
                </c:pt>
                <c:pt idx="665">
                  <c:v>1317.4999999999961</c:v>
                </c:pt>
                <c:pt idx="666">
                  <c:v>1317.5999999999963</c:v>
                </c:pt>
                <c:pt idx="667">
                  <c:v>1317.6999999999962</c:v>
                </c:pt>
                <c:pt idx="668">
                  <c:v>1317.7999999999961</c:v>
                </c:pt>
                <c:pt idx="669">
                  <c:v>1317.8999999999962</c:v>
                </c:pt>
                <c:pt idx="670">
                  <c:v>1317.9999999999961</c:v>
                </c:pt>
                <c:pt idx="671">
                  <c:v>1318.0999999999963</c:v>
                </c:pt>
                <c:pt idx="672">
                  <c:v>1318.1999999999962</c:v>
                </c:pt>
                <c:pt idx="673">
                  <c:v>1318.2999999999961</c:v>
                </c:pt>
                <c:pt idx="674">
                  <c:v>1318.3999999999962</c:v>
                </c:pt>
                <c:pt idx="675">
                  <c:v>1318.4999999999961</c:v>
                </c:pt>
                <c:pt idx="676">
                  <c:v>1318.5999999999963</c:v>
                </c:pt>
                <c:pt idx="677">
                  <c:v>1318.6999999999962</c:v>
                </c:pt>
                <c:pt idx="678">
                  <c:v>1318.7999999999961</c:v>
                </c:pt>
                <c:pt idx="679">
                  <c:v>1318.899999999996</c:v>
                </c:pt>
                <c:pt idx="680">
                  <c:v>1318.9999999999961</c:v>
                </c:pt>
                <c:pt idx="681">
                  <c:v>1319.099999999996</c:v>
                </c:pt>
                <c:pt idx="682">
                  <c:v>1319.1999999999962</c:v>
                </c:pt>
                <c:pt idx="683">
                  <c:v>1319.2999999999961</c:v>
                </c:pt>
                <c:pt idx="684">
                  <c:v>1319.399999999996</c:v>
                </c:pt>
                <c:pt idx="685">
                  <c:v>1319.4999999999961</c:v>
                </c:pt>
                <c:pt idx="686">
                  <c:v>1319.599999999996</c:v>
                </c:pt>
                <c:pt idx="687">
                  <c:v>1319.6999999999962</c:v>
                </c:pt>
                <c:pt idx="688">
                  <c:v>1319.7999999999961</c:v>
                </c:pt>
                <c:pt idx="689">
                  <c:v>1319.899999999996</c:v>
                </c:pt>
                <c:pt idx="690">
                  <c:v>1319.9999999999961</c:v>
                </c:pt>
                <c:pt idx="691">
                  <c:v>1320.099999999996</c:v>
                </c:pt>
                <c:pt idx="692">
                  <c:v>1320.1999999999962</c:v>
                </c:pt>
                <c:pt idx="693">
                  <c:v>1320.2999999999961</c:v>
                </c:pt>
                <c:pt idx="694">
                  <c:v>1320.399999999996</c:v>
                </c:pt>
                <c:pt idx="695">
                  <c:v>1320.4999999999959</c:v>
                </c:pt>
                <c:pt idx="696">
                  <c:v>1320.599999999996</c:v>
                </c:pt>
                <c:pt idx="697">
                  <c:v>1320.699999999996</c:v>
                </c:pt>
                <c:pt idx="698">
                  <c:v>1320.7999999999961</c:v>
                </c:pt>
                <c:pt idx="699">
                  <c:v>1320.899999999996</c:v>
                </c:pt>
                <c:pt idx="700">
                  <c:v>1320.9999999999959</c:v>
                </c:pt>
                <c:pt idx="701">
                  <c:v>1321.099999999996</c:v>
                </c:pt>
                <c:pt idx="702">
                  <c:v>1321.199999999996</c:v>
                </c:pt>
                <c:pt idx="703">
                  <c:v>1321.2999999999961</c:v>
                </c:pt>
                <c:pt idx="704">
                  <c:v>1321.399999999996</c:v>
                </c:pt>
                <c:pt idx="705">
                  <c:v>1321.4999999999959</c:v>
                </c:pt>
                <c:pt idx="706">
                  <c:v>1321.599999999996</c:v>
                </c:pt>
                <c:pt idx="707">
                  <c:v>1321.699999999996</c:v>
                </c:pt>
                <c:pt idx="708">
                  <c:v>1321.7999999999961</c:v>
                </c:pt>
                <c:pt idx="709">
                  <c:v>1321.899999999996</c:v>
                </c:pt>
                <c:pt idx="710">
                  <c:v>1321.9999999999959</c:v>
                </c:pt>
                <c:pt idx="711">
                  <c:v>1322.099999999996</c:v>
                </c:pt>
                <c:pt idx="712">
                  <c:v>1322.199999999996</c:v>
                </c:pt>
                <c:pt idx="713">
                  <c:v>1322.2999999999959</c:v>
                </c:pt>
                <c:pt idx="714">
                  <c:v>1322.399999999996</c:v>
                </c:pt>
                <c:pt idx="715">
                  <c:v>1322.4999999999959</c:v>
                </c:pt>
                <c:pt idx="716">
                  <c:v>1322.5999999999958</c:v>
                </c:pt>
                <c:pt idx="717">
                  <c:v>1322.699999999996</c:v>
                </c:pt>
                <c:pt idx="718">
                  <c:v>1322.7999999999959</c:v>
                </c:pt>
                <c:pt idx="719">
                  <c:v>1322.899999999996</c:v>
                </c:pt>
                <c:pt idx="720">
                  <c:v>1322.9999999999959</c:v>
                </c:pt>
                <c:pt idx="721">
                  <c:v>1323.0999999999958</c:v>
                </c:pt>
                <c:pt idx="722">
                  <c:v>1323.199999999996</c:v>
                </c:pt>
                <c:pt idx="723">
                  <c:v>1323.2999999999959</c:v>
                </c:pt>
                <c:pt idx="724">
                  <c:v>1323.399999999996</c:v>
                </c:pt>
                <c:pt idx="725">
                  <c:v>1323.4999999999959</c:v>
                </c:pt>
                <c:pt idx="726">
                  <c:v>1323.5999999999958</c:v>
                </c:pt>
                <c:pt idx="727">
                  <c:v>1323.699999999996</c:v>
                </c:pt>
                <c:pt idx="728">
                  <c:v>1323.7999999999959</c:v>
                </c:pt>
                <c:pt idx="729">
                  <c:v>1323.899999999996</c:v>
                </c:pt>
                <c:pt idx="730">
                  <c:v>1323.9999999999959</c:v>
                </c:pt>
                <c:pt idx="731">
                  <c:v>1324.0999999999958</c:v>
                </c:pt>
                <c:pt idx="732">
                  <c:v>1324.1999999999957</c:v>
                </c:pt>
                <c:pt idx="733">
                  <c:v>1324.2999999999959</c:v>
                </c:pt>
                <c:pt idx="734">
                  <c:v>1324.3999999999958</c:v>
                </c:pt>
                <c:pt idx="735">
                  <c:v>1324.4999999999959</c:v>
                </c:pt>
                <c:pt idx="736">
                  <c:v>1324.5999999999958</c:v>
                </c:pt>
                <c:pt idx="737">
                  <c:v>1324.6999999999957</c:v>
                </c:pt>
                <c:pt idx="738">
                  <c:v>1324.7999999999959</c:v>
                </c:pt>
                <c:pt idx="739">
                  <c:v>1324.8999999999958</c:v>
                </c:pt>
                <c:pt idx="740">
                  <c:v>1324.9999999999959</c:v>
                </c:pt>
                <c:pt idx="741">
                  <c:v>1325.0999999999958</c:v>
                </c:pt>
                <c:pt idx="742">
                  <c:v>1325.1999999999957</c:v>
                </c:pt>
                <c:pt idx="743">
                  <c:v>1325.2999999999959</c:v>
                </c:pt>
                <c:pt idx="744">
                  <c:v>1325.3999999999958</c:v>
                </c:pt>
                <c:pt idx="745">
                  <c:v>1325.4999999999959</c:v>
                </c:pt>
                <c:pt idx="746">
                  <c:v>1325.5999999999958</c:v>
                </c:pt>
                <c:pt idx="747">
                  <c:v>1325.6999999999957</c:v>
                </c:pt>
                <c:pt idx="748">
                  <c:v>1325.7999999999956</c:v>
                </c:pt>
                <c:pt idx="749">
                  <c:v>1325.8999999999958</c:v>
                </c:pt>
                <c:pt idx="750">
                  <c:v>1325.9999999999957</c:v>
                </c:pt>
                <c:pt idx="751">
                  <c:v>1326.0999999999956</c:v>
                </c:pt>
                <c:pt idx="752">
                  <c:v>1326.1999999999957</c:v>
                </c:pt>
                <c:pt idx="753">
                  <c:v>1326.2999999999956</c:v>
                </c:pt>
                <c:pt idx="754">
                  <c:v>1326.3999999999958</c:v>
                </c:pt>
                <c:pt idx="755">
                  <c:v>1326.4999999999957</c:v>
                </c:pt>
                <c:pt idx="756">
                  <c:v>1326.5999999999956</c:v>
                </c:pt>
                <c:pt idx="757">
                  <c:v>1326.6999999999957</c:v>
                </c:pt>
                <c:pt idx="758">
                  <c:v>1326.7999999999956</c:v>
                </c:pt>
                <c:pt idx="759">
                  <c:v>1326.8999999999958</c:v>
                </c:pt>
                <c:pt idx="760">
                  <c:v>1326.9999999999957</c:v>
                </c:pt>
                <c:pt idx="761">
                  <c:v>1327.0999999999956</c:v>
                </c:pt>
                <c:pt idx="762">
                  <c:v>1327.1999999999957</c:v>
                </c:pt>
                <c:pt idx="763">
                  <c:v>1327.2999999999956</c:v>
                </c:pt>
                <c:pt idx="764">
                  <c:v>1327.3999999999958</c:v>
                </c:pt>
                <c:pt idx="765">
                  <c:v>1327.4999999999957</c:v>
                </c:pt>
                <c:pt idx="766">
                  <c:v>1327.5999999999956</c:v>
                </c:pt>
                <c:pt idx="767">
                  <c:v>1327.6999999999955</c:v>
                </c:pt>
                <c:pt idx="768">
                  <c:v>1327.7999999999956</c:v>
                </c:pt>
                <c:pt idx="769">
                  <c:v>1327.8999999999955</c:v>
                </c:pt>
                <c:pt idx="770">
                  <c:v>1327.9999999999957</c:v>
                </c:pt>
                <c:pt idx="771">
                  <c:v>1328.0999999999956</c:v>
                </c:pt>
                <c:pt idx="772">
                  <c:v>1328.1999999999955</c:v>
                </c:pt>
                <c:pt idx="773">
                  <c:v>1328.2999999999956</c:v>
                </c:pt>
                <c:pt idx="774">
                  <c:v>1328.3999999999955</c:v>
                </c:pt>
                <c:pt idx="775">
                  <c:v>1328.4999999999957</c:v>
                </c:pt>
                <c:pt idx="776">
                  <c:v>1328.5999999999956</c:v>
                </c:pt>
                <c:pt idx="777">
                  <c:v>1328.6999999999955</c:v>
                </c:pt>
                <c:pt idx="778">
                  <c:v>1328.7999999999956</c:v>
                </c:pt>
                <c:pt idx="779">
                  <c:v>1328.8999999999955</c:v>
                </c:pt>
                <c:pt idx="780">
                  <c:v>1328.9999999999957</c:v>
                </c:pt>
                <c:pt idx="781">
                  <c:v>1329.0999999999956</c:v>
                </c:pt>
                <c:pt idx="782">
                  <c:v>1329.1999999999955</c:v>
                </c:pt>
                <c:pt idx="783">
                  <c:v>1329.2999999999954</c:v>
                </c:pt>
                <c:pt idx="784">
                  <c:v>1329.3999999999955</c:v>
                </c:pt>
                <c:pt idx="785">
                  <c:v>1329.4999999999955</c:v>
                </c:pt>
                <c:pt idx="786">
                  <c:v>1329.5999999999956</c:v>
                </c:pt>
                <c:pt idx="787">
                  <c:v>1329.6999999999955</c:v>
                </c:pt>
                <c:pt idx="788">
                  <c:v>1329.7999999999954</c:v>
                </c:pt>
                <c:pt idx="789">
                  <c:v>1329.8999999999955</c:v>
                </c:pt>
                <c:pt idx="790">
                  <c:v>1329.9999999999955</c:v>
                </c:pt>
                <c:pt idx="791">
                  <c:v>1330.0999999999956</c:v>
                </c:pt>
                <c:pt idx="792">
                  <c:v>1330.1999999999955</c:v>
                </c:pt>
                <c:pt idx="793">
                  <c:v>1330.2999999999954</c:v>
                </c:pt>
                <c:pt idx="794">
                  <c:v>1330.3999999999955</c:v>
                </c:pt>
                <c:pt idx="795">
                  <c:v>1330.4999999999955</c:v>
                </c:pt>
                <c:pt idx="796">
                  <c:v>1330.5999999999956</c:v>
                </c:pt>
                <c:pt idx="797">
                  <c:v>1330.6999999999955</c:v>
                </c:pt>
                <c:pt idx="798">
                  <c:v>1330.7999999999954</c:v>
                </c:pt>
                <c:pt idx="799">
                  <c:v>1330.8999999999955</c:v>
                </c:pt>
                <c:pt idx="800">
                  <c:v>1330.9999999999955</c:v>
                </c:pt>
                <c:pt idx="801">
                  <c:v>1331.0999999999954</c:v>
                </c:pt>
                <c:pt idx="802">
                  <c:v>1331.1999999999955</c:v>
                </c:pt>
                <c:pt idx="803">
                  <c:v>1331.2999999999954</c:v>
                </c:pt>
                <c:pt idx="804">
                  <c:v>1331.3999999999953</c:v>
                </c:pt>
                <c:pt idx="805">
                  <c:v>1331.4999999999955</c:v>
                </c:pt>
                <c:pt idx="806">
                  <c:v>1331.5999999999954</c:v>
                </c:pt>
                <c:pt idx="807">
                  <c:v>1331.6999999999955</c:v>
                </c:pt>
                <c:pt idx="808">
                  <c:v>1331.7999999999954</c:v>
                </c:pt>
                <c:pt idx="809">
                  <c:v>1331.8999999999953</c:v>
                </c:pt>
                <c:pt idx="810">
                  <c:v>1331.9999999999955</c:v>
                </c:pt>
                <c:pt idx="811">
                  <c:v>1332.0999999999954</c:v>
                </c:pt>
                <c:pt idx="812">
                  <c:v>1332.1999999999955</c:v>
                </c:pt>
                <c:pt idx="813">
                  <c:v>1332.2999999999954</c:v>
                </c:pt>
                <c:pt idx="814">
                  <c:v>1332.3999999999953</c:v>
                </c:pt>
                <c:pt idx="815">
                  <c:v>1332.4999999999955</c:v>
                </c:pt>
                <c:pt idx="816">
                  <c:v>1332.5999999999954</c:v>
                </c:pt>
                <c:pt idx="817">
                  <c:v>1332.6999999999955</c:v>
                </c:pt>
                <c:pt idx="818">
                  <c:v>1332.7999999999954</c:v>
                </c:pt>
                <c:pt idx="819">
                  <c:v>1332.8999999999953</c:v>
                </c:pt>
                <c:pt idx="820">
                  <c:v>1332.9999999999952</c:v>
                </c:pt>
                <c:pt idx="821">
                  <c:v>1333.0999999999954</c:v>
                </c:pt>
                <c:pt idx="822">
                  <c:v>1333.1999999999953</c:v>
                </c:pt>
                <c:pt idx="823">
                  <c:v>1333.2999999999954</c:v>
                </c:pt>
                <c:pt idx="824">
                  <c:v>1333.3999999999953</c:v>
                </c:pt>
                <c:pt idx="825">
                  <c:v>1333.4999999999952</c:v>
                </c:pt>
                <c:pt idx="826">
                  <c:v>1333.5999999999954</c:v>
                </c:pt>
                <c:pt idx="827">
                  <c:v>1333.6999999999953</c:v>
                </c:pt>
                <c:pt idx="828">
                  <c:v>1333.7999999999954</c:v>
                </c:pt>
                <c:pt idx="829">
                  <c:v>1333.8999999999953</c:v>
                </c:pt>
                <c:pt idx="830">
                  <c:v>1333.9999999999952</c:v>
                </c:pt>
                <c:pt idx="831">
                  <c:v>1334.0999999999954</c:v>
                </c:pt>
                <c:pt idx="832">
                  <c:v>1334.1999999999953</c:v>
                </c:pt>
                <c:pt idx="833">
                  <c:v>1334.2999999999954</c:v>
                </c:pt>
                <c:pt idx="834">
                  <c:v>1334.3999999999953</c:v>
                </c:pt>
                <c:pt idx="835">
                  <c:v>1334.4999999999952</c:v>
                </c:pt>
                <c:pt idx="836">
                  <c:v>1334.5999999999951</c:v>
                </c:pt>
                <c:pt idx="837">
                  <c:v>1334.6999999999953</c:v>
                </c:pt>
                <c:pt idx="838">
                  <c:v>1334.7999999999952</c:v>
                </c:pt>
                <c:pt idx="839">
                  <c:v>1334.8999999999951</c:v>
                </c:pt>
                <c:pt idx="840">
                  <c:v>1334.9999999999952</c:v>
                </c:pt>
                <c:pt idx="841">
                  <c:v>1335.0999999999951</c:v>
                </c:pt>
                <c:pt idx="842">
                  <c:v>1335.1999999999953</c:v>
                </c:pt>
                <c:pt idx="843">
                  <c:v>1335.2999999999952</c:v>
                </c:pt>
                <c:pt idx="844">
                  <c:v>1335.3999999999951</c:v>
                </c:pt>
                <c:pt idx="845">
                  <c:v>1335.4999999999952</c:v>
                </c:pt>
                <c:pt idx="846">
                  <c:v>1335.5999999999951</c:v>
                </c:pt>
                <c:pt idx="847">
                  <c:v>1335.6999999999953</c:v>
                </c:pt>
                <c:pt idx="848">
                  <c:v>1335.7999999999952</c:v>
                </c:pt>
                <c:pt idx="849">
                  <c:v>1335.8999999999951</c:v>
                </c:pt>
                <c:pt idx="850">
                  <c:v>1335.9999999999952</c:v>
                </c:pt>
                <c:pt idx="851">
                  <c:v>1336.0999999999951</c:v>
                </c:pt>
                <c:pt idx="852">
                  <c:v>1336.1999999999953</c:v>
                </c:pt>
                <c:pt idx="853">
                  <c:v>1336.2999999999952</c:v>
                </c:pt>
                <c:pt idx="854">
                  <c:v>1336.3999999999951</c:v>
                </c:pt>
                <c:pt idx="855">
                  <c:v>1336.499999999995</c:v>
                </c:pt>
                <c:pt idx="856">
                  <c:v>1336.5999999999951</c:v>
                </c:pt>
                <c:pt idx="857">
                  <c:v>1336.699999999995</c:v>
                </c:pt>
                <c:pt idx="858">
                  <c:v>1336.7999999999952</c:v>
                </c:pt>
                <c:pt idx="859">
                  <c:v>1336.8999999999951</c:v>
                </c:pt>
                <c:pt idx="860">
                  <c:v>1336.999999999995</c:v>
                </c:pt>
                <c:pt idx="861">
                  <c:v>1337.0999999999951</c:v>
                </c:pt>
                <c:pt idx="862">
                  <c:v>1337.199999999995</c:v>
                </c:pt>
                <c:pt idx="863">
                  <c:v>1337.2999999999952</c:v>
                </c:pt>
                <c:pt idx="864">
                  <c:v>1337.3999999999951</c:v>
                </c:pt>
                <c:pt idx="865">
                  <c:v>1337.499999999995</c:v>
                </c:pt>
                <c:pt idx="866">
                  <c:v>1337.5999999999951</c:v>
                </c:pt>
                <c:pt idx="867">
                  <c:v>1337.699999999995</c:v>
                </c:pt>
                <c:pt idx="868">
                  <c:v>1337.7999999999952</c:v>
                </c:pt>
                <c:pt idx="869">
                  <c:v>1337.8999999999951</c:v>
                </c:pt>
                <c:pt idx="870">
                  <c:v>1337.999999999995</c:v>
                </c:pt>
                <c:pt idx="871">
                  <c:v>1338.0999999999949</c:v>
                </c:pt>
                <c:pt idx="872">
                  <c:v>1338.199999999995</c:v>
                </c:pt>
                <c:pt idx="873">
                  <c:v>1338.299999999995</c:v>
                </c:pt>
                <c:pt idx="874">
                  <c:v>1338.3999999999951</c:v>
                </c:pt>
                <c:pt idx="875">
                  <c:v>1338.499999999995</c:v>
                </c:pt>
                <c:pt idx="876">
                  <c:v>1338.5999999999949</c:v>
                </c:pt>
                <c:pt idx="877">
                  <c:v>1338.699999999995</c:v>
                </c:pt>
                <c:pt idx="878">
                  <c:v>1338.799999999995</c:v>
                </c:pt>
                <c:pt idx="879">
                  <c:v>1338.8999999999951</c:v>
                </c:pt>
                <c:pt idx="880">
                  <c:v>1338.999999999995</c:v>
                </c:pt>
                <c:pt idx="881">
                  <c:v>1339.0999999999949</c:v>
                </c:pt>
                <c:pt idx="882">
                  <c:v>1339.199999999995</c:v>
                </c:pt>
                <c:pt idx="883">
                  <c:v>1339.299999999995</c:v>
                </c:pt>
                <c:pt idx="884">
                  <c:v>1339.3999999999951</c:v>
                </c:pt>
                <c:pt idx="885">
                  <c:v>1339.499999999995</c:v>
                </c:pt>
                <c:pt idx="886">
                  <c:v>1339.5999999999949</c:v>
                </c:pt>
                <c:pt idx="887">
                  <c:v>1339.699999999995</c:v>
                </c:pt>
                <c:pt idx="888">
                  <c:v>1339.799999999995</c:v>
                </c:pt>
                <c:pt idx="889">
                  <c:v>1339.8999999999949</c:v>
                </c:pt>
                <c:pt idx="890">
                  <c:v>1339.999999999995</c:v>
                </c:pt>
                <c:pt idx="891">
                  <c:v>1340.0999999999949</c:v>
                </c:pt>
                <c:pt idx="892">
                  <c:v>1340.1999999999948</c:v>
                </c:pt>
                <c:pt idx="893">
                  <c:v>1340.299999999995</c:v>
                </c:pt>
                <c:pt idx="894">
                  <c:v>1340.3999999999949</c:v>
                </c:pt>
                <c:pt idx="895">
                  <c:v>1340.499999999995</c:v>
                </c:pt>
                <c:pt idx="896">
                  <c:v>1340.5999999999949</c:v>
                </c:pt>
                <c:pt idx="897">
                  <c:v>1340.6999999999948</c:v>
                </c:pt>
                <c:pt idx="898">
                  <c:v>1340.799999999995</c:v>
                </c:pt>
                <c:pt idx="899">
                  <c:v>1340.8999999999949</c:v>
                </c:pt>
                <c:pt idx="900">
                  <c:v>1340.999999999995</c:v>
                </c:pt>
                <c:pt idx="901">
                  <c:v>1341.0999999999949</c:v>
                </c:pt>
                <c:pt idx="902">
                  <c:v>1341.1999999999948</c:v>
                </c:pt>
                <c:pt idx="903">
                  <c:v>1341.299999999995</c:v>
                </c:pt>
                <c:pt idx="904">
                  <c:v>1341.3999999999949</c:v>
                </c:pt>
                <c:pt idx="905">
                  <c:v>1341.499999999995</c:v>
                </c:pt>
                <c:pt idx="906">
                  <c:v>1341.5999999999947</c:v>
                </c:pt>
                <c:pt idx="907">
                  <c:v>1341.6999999999948</c:v>
                </c:pt>
                <c:pt idx="908">
                  <c:v>1341.7999999999947</c:v>
                </c:pt>
                <c:pt idx="909">
                  <c:v>1341.8999999999949</c:v>
                </c:pt>
                <c:pt idx="910">
                  <c:v>1341.9999999999948</c:v>
                </c:pt>
                <c:pt idx="911">
                  <c:v>1342.0999999999947</c:v>
                </c:pt>
                <c:pt idx="912">
                  <c:v>1342.1999999999948</c:v>
                </c:pt>
                <c:pt idx="913">
                  <c:v>1342.2999999999947</c:v>
                </c:pt>
                <c:pt idx="914">
                  <c:v>1342.3999999999949</c:v>
                </c:pt>
                <c:pt idx="915">
                  <c:v>1342.4999999999948</c:v>
                </c:pt>
                <c:pt idx="916">
                  <c:v>1342.5999999999947</c:v>
                </c:pt>
                <c:pt idx="917">
                  <c:v>1342.6999999999948</c:v>
                </c:pt>
                <c:pt idx="918">
                  <c:v>1342.7999999999947</c:v>
                </c:pt>
                <c:pt idx="919">
                  <c:v>1342.8999999999949</c:v>
                </c:pt>
                <c:pt idx="920">
                  <c:v>1342.9999999999948</c:v>
                </c:pt>
                <c:pt idx="921">
                  <c:v>1343.0999999999947</c:v>
                </c:pt>
                <c:pt idx="922">
                  <c:v>1343.1999999999948</c:v>
                </c:pt>
                <c:pt idx="923">
                  <c:v>1343.2999999999947</c:v>
                </c:pt>
                <c:pt idx="924">
                  <c:v>1343.3999999999946</c:v>
                </c:pt>
                <c:pt idx="925">
                  <c:v>1343.4999999999948</c:v>
                </c:pt>
                <c:pt idx="926">
                  <c:v>1343.5999999999947</c:v>
                </c:pt>
                <c:pt idx="927">
                  <c:v>1343.6999999999946</c:v>
                </c:pt>
                <c:pt idx="928">
                  <c:v>1343.7999999999947</c:v>
                </c:pt>
                <c:pt idx="929">
                  <c:v>1343.8999999999946</c:v>
                </c:pt>
                <c:pt idx="930">
                  <c:v>1343.9999999999948</c:v>
                </c:pt>
                <c:pt idx="931">
                  <c:v>1344.0999999999947</c:v>
                </c:pt>
                <c:pt idx="932">
                  <c:v>1344.1999999999946</c:v>
                </c:pt>
                <c:pt idx="933">
                  <c:v>1344.2999999999947</c:v>
                </c:pt>
                <c:pt idx="934">
                  <c:v>1344.3999999999946</c:v>
                </c:pt>
                <c:pt idx="935">
                  <c:v>1344.4999999999948</c:v>
                </c:pt>
                <c:pt idx="936">
                  <c:v>1344.5999999999947</c:v>
                </c:pt>
                <c:pt idx="937">
                  <c:v>1344.6999999999946</c:v>
                </c:pt>
                <c:pt idx="938">
                  <c:v>1344.7999999999947</c:v>
                </c:pt>
                <c:pt idx="939">
                  <c:v>1344.8999999999946</c:v>
                </c:pt>
                <c:pt idx="940">
                  <c:v>1344.9999999999948</c:v>
                </c:pt>
                <c:pt idx="941">
                  <c:v>1345.0999999999947</c:v>
                </c:pt>
                <c:pt idx="942">
                  <c:v>1345.1999999999946</c:v>
                </c:pt>
                <c:pt idx="943">
                  <c:v>1345.2999999999945</c:v>
                </c:pt>
                <c:pt idx="944">
                  <c:v>1345.3999999999946</c:v>
                </c:pt>
                <c:pt idx="945">
                  <c:v>1345.4999999999945</c:v>
                </c:pt>
                <c:pt idx="946">
                  <c:v>1345.5999999999947</c:v>
                </c:pt>
                <c:pt idx="947">
                  <c:v>1345.6999999999946</c:v>
                </c:pt>
                <c:pt idx="948">
                  <c:v>1345.7999999999945</c:v>
                </c:pt>
                <c:pt idx="949">
                  <c:v>1345.8999999999946</c:v>
                </c:pt>
                <c:pt idx="950">
                  <c:v>1345.9999999999945</c:v>
                </c:pt>
                <c:pt idx="951">
                  <c:v>1346.0999999999947</c:v>
                </c:pt>
                <c:pt idx="952">
                  <c:v>1346.1999999999946</c:v>
                </c:pt>
                <c:pt idx="953">
                  <c:v>1346.2999999999945</c:v>
                </c:pt>
                <c:pt idx="954">
                  <c:v>1346.3999999999946</c:v>
                </c:pt>
                <c:pt idx="955">
                  <c:v>1346.4999999999945</c:v>
                </c:pt>
                <c:pt idx="956">
                  <c:v>1346.5999999999947</c:v>
                </c:pt>
                <c:pt idx="957">
                  <c:v>1346.6999999999946</c:v>
                </c:pt>
                <c:pt idx="958">
                  <c:v>1346.7999999999945</c:v>
                </c:pt>
                <c:pt idx="959">
                  <c:v>1346.8999999999944</c:v>
                </c:pt>
                <c:pt idx="960">
                  <c:v>1346.9999999999945</c:v>
                </c:pt>
                <c:pt idx="961">
                  <c:v>1347.0999999999945</c:v>
                </c:pt>
                <c:pt idx="962">
                  <c:v>1347.1999999999946</c:v>
                </c:pt>
                <c:pt idx="963">
                  <c:v>1347.2999999999945</c:v>
                </c:pt>
                <c:pt idx="964">
                  <c:v>1347.3999999999944</c:v>
                </c:pt>
                <c:pt idx="965">
                  <c:v>1347.4999999999945</c:v>
                </c:pt>
                <c:pt idx="966">
                  <c:v>1347.5999999999945</c:v>
                </c:pt>
                <c:pt idx="967">
                  <c:v>1347.6999999999946</c:v>
                </c:pt>
                <c:pt idx="968">
                  <c:v>1347.7999999999945</c:v>
                </c:pt>
                <c:pt idx="969">
                  <c:v>1347.8999999999944</c:v>
                </c:pt>
                <c:pt idx="970">
                  <c:v>1347.9999999999945</c:v>
                </c:pt>
                <c:pt idx="971">
                  <c:v>1348.0999999999945</c:v>
                </c:pt>
                <c:pt idx="972">
                  <c:v>1348.1999999999946</c:v>
                </c:pt>
                <c:pt idx="973">
                  <c:v>1348.2999999999945</c:v>
                </c:pt>
                <c:pt idx="974">
                  <c:v>1348.3999999999944</c:v>
                </c:pt>
                <c:pt idx="975">
                  <c:v>1348.4999999999945</c:v>
                </c:pt>
                <c:pt idx="976">
                  <c:v>1348.5999999999945</c:v>
                </c:pt>
                <c:pt idx="977">
                  <c:v>1348.6999999999944</c:v>
                </c:pt>
                <c:pt idx="978">
                  <c:v>1348.7999999999945</c:v>
                </c:pt>
                <c:pt idx="979">
                  <c:v>1348.8999999999944</c:v>
                </c:pt>
                <c:pt idx="980">
                  <c:v>1348.9999999999943</c:v>
                </c:pt>
                <c:pt idx="981">
                  <c:v>1349.0999999999945</c:v>
                </c:pt>
                <c:pt idx="982">
                  <c:v>1349.1999999999944</c:v>
                </c:pt>
                <c:pt idx="983">
                  <c:v>1349.2999999999945</c:v>
                </c:pt>
                <c:pt idx="984">
                  <c:v>1349.3999999999944</c:v>
                </c:pt>
                <c:pt idx="985">
                  <c:v>1349.4999999999943</c:v>
                </c:pt>
                <c:pt idx="986">
                  <c:v>1349.5999999999945</c:v>
                </c:pt>
                <c:pt idx="987">
                  <c:v>1349.6999999999944</c:v>
                </c:pt>
                <c:pt idx="988">
                  <c:v>1349.7999999999945</c:v>
                </c:pt>
                <c:pt idx="989">
                  <c:v>1349.8999999999944</c:v>
                </c:pt>
                <c:pt idx="990">
                  <c:v>1349.9999999999943</c:v>
                </c:pt>
                <c:pt idx="991">
                  <c:v>1350.0999999999945</c:v>
                </c:pt>
                <c:pt idx="992">
                  <c:v>1350.1999999999944</c:v>
                </c:pt>
                <c:pt idx="993">
                  <c:v>1350.2999999999945</c:v>
                </c:pt>
                <c:pt idx="994">
                  <c:v>1350.3999999999944</c:v>
                </c:pt>
                <c:pt idx="995">
                  <c:v>1350.4999999999943</c:v>
                </c:pt>
                <c:pt idx="996">
                  <c:v>1350.5999999999942</c:v>
                </c:pt>
                <c:pt idx="997">
                  <c:v>1350.6999999999944</c:v>
                </c:pt>
                <c:pt idx="998">
                  <c:v>1350.7999999999943</c:v>
                </c:pt>
                <c:pt idx="999">
                  <c:v>1350.8999999999944</c:v>
                </c:pt>
                <c:pt idx="1000">
                  <c:v>1350.9999999999943</c:v>
                </c:pt>
                <c:pt idx="1001">
                  <c:v>1351.099999999994</c:v>
                </c:pt>
                <c:pt idx="1002">
                  <c:v>1351.1999999999939</c:v>
                </c:pt>
                <c:pt idx="1003">
                  <c:v>1351.299999999994</c:v>
                </c:pt>
                <c:pt idx="1004">
                  <c:v>1351.399999999994</c:v>
                </c:pt>
                <c:pt idx="1005">
                  <c:v>1351.4999999999941</c:v>
                </c:pt>
                <c:pt idx="1006">
                  <c:v>1351.599999999994</c:v>
                </c:pt>
                <c:pt idx="1007">
                  <c:v>1351.6999999999939</c:v>
                </c:pt>
                <c:pt idx="1008">
                  <c:v>1351.799999999994</c:v>
                </c:pt>
                <c:pt idx="1009">
                  <c:v>1351.899999999994</c:v>
                </c:pt>
                <c:pt idx="1010">
                  <c:v>1351.9999999999941</c:v>
                </c:pt>
                <c:pt idx="1011">
                  <c:v>1352.099999999994</c:v>
                </c:pt>
                <c:pt idx="1012">
                  <c:v>1352.1999999999939</c:v>
                </c:pt>
                <c:pt idx="1013">
                  <c:v>1352.299999999994</c:v>
                </c:pt>
                <c:pt idx="1014">
                  <c:v>1352.399999999994</c:v>
                </c:pt>
                <c:pt idx="1015">
                  <c:v>1352.4999999999941</c:v>
                </c:pt>
                <c:pt idx="1016">
                  <c:v>1352.599999999994</c:v>
                </c:pt>
                <c:pt idx="1017">
                  <c:v>1352.6999999999939</c:v>
                </c:pt>
                <c:pt idx="1018">
                  <c:v>1352.799999999994</c:v>
                </c:pt>
                <c:pt idx="1019">
                  <c:v>1352.899999999994</c:v>
                </c:pt>
                <c:pt idx="1020">
                  <c:v>1352.9999999999941</c:v>
                </c:pt>
                <c:pt idx="1021">
                  <c:v>1353.099999999994</c:v>
                </c:pt>
                <c:pt idx="1022">
                  <c:v>1353.1999999999939</c:v>
                </c:pt>
                <c:pt idx="1023">
                  <c:v>1353.299999999994</c:v>
                </c:pt>
                <c:pt idx="1024">
                  <c:v>1353.399999999994</c:v>
                </c:pt>
                <c:pt idx="1025">
                  <c:v>1353.4999999999941</c:v>
                </c:pt>
                <c:pt idx="1026">
                  <c:v>1353.599999999994</c:v>
                </c:pt>
                <c:pt idx="1027">
                  <c:v>1353.6999999999939</c:v>
                </c:pt>
                <c:pt idx="1028">
                  <c:v>1353.799999999994</c:v>
                </c:pt>
                <c:pt idx="1029">
                  <c:v>1353.899999999994</c:v>
                </c:pt>
                <c:pt idx="1030">
                  <c:v>1353.9999999999941</c:v>
                </c:pt>
                <c:pt idx="1031">
                  <c:v>1354.099999999994</c:v>
                </c:pt>
                <c:pt idx="1032">
                  <c:v>1354.1999999999939</c:v>
                </c:pt>
                <c:pt idx="1033">
                  <c:v>1354.299999999994</c:v>
                </c:pt>
                <c:pt idx="1034">
                  <c:v>1354.399999999994</c:v>
                </c:pt>
                <c:pt idx="1035">
                  <c:v>1354.4999999999941</c:v>
                </c:pt>
                <c:pt idx="1036">
                  <c:v>1354.599999999994</c:v>
                </c:pt>
                <c:pt idx="1037">
                  <c:v>1354.6999999999939</c:v>
                </c:pt>
                <c:pt idx="1038">
                  <c:v>1354.799999999994</c:v>
                </c:pt>
                <c:pt idx="1039">
                  <c:v>1354.899999999994</c:v>
                </c:pt>
                <c:pt idx="1040">
                  <c:v>1354.9999999999941</c:v>
                </c:pt>
                <c:pt idx="1041">
                  <c:v>1355.099999999994</c:v>
                </c:pt>
                <c:pt idx="1042">
                  <c:v>1355.1999999999939</c:v>
                </c:pt>
                <c:pt idx="1043">
                  <c:v>1355.299999999994</c:v>
                </c:pt>
                <c:pt idx="1044">
                  <c:v>1355.399999999994</c:v>
                </c:pt>
                <c:pt idx="1045">
                  <c:v>1355.4999999999941</c:v>
                </c:pt>
                <c:pt idx="1046">
                  <c:v>1355.599999999994</c:v>
                </c:pt>
                <c:pt idx="1047">
                  <c:v>1355.6999999999939</c:v>
                </c:pt>
                <c:pt idx="1048">
                  <c:v>1355.799999999994</c:v>
                </c:pt>
                <c:pt idx="1049">
                  <c:v>1355.899999999994</c:v>
                </c:pt>
                <c:pt idx="1050">
                  <c:v>1355.9999999999941</c:v>
                </c:pt>
                <c:pt idx="1051">
                  <c:v>1356.099999999994</c:v>
                </c:pt>
                <c:pt idx="1052">
                  <c:v>1356.1999999999939</c:v>
                </c:pt>
                <c:pt idx="1053">
                  <c:v>1356.299999999994</c:v>
                </c:pt>
                <c:pt idx="1054">
                  <c:v>1356.399999999994</c:v>
                </c:pt>
                <c:pt idx="1055">
                  <c:v>1356.4999999999941</c:v>
                </c:pt>
                <c:pt idx="1056">
                  <c:v>1356.599999999994</c:v>
                </c:pt>
                <c:pt idx="1057">
                  <c:v>1356.6999999999939</c:v>
                </c:pt>
                <c:pt idx="1058">
                  <c:v>1356.799999999994</c:v>
                </c:pt>
                <c:pt idx="1059">
                  <c:v>1356.899999999994</c:v>
                </c:pt>
                <c:pt idx="1060">
                  <c:v>1356.9999999999941</c:v>
                </c:pt>
                <c:pt idx="1061">
                  <c:v>1357.099999999994</c:v>
                </c:pt>
                <c:pt idx="1062">
                  <c:v>1357.1999999999939</c:v>
                </c:pt>
                <c:pt idx="1063">
                  <c:v>1357.299999999994</c:v>
                </c:pt>
                <c:pt idx="1064">
                  <c:v>1357.399999999994</c:v>
                </c:pt>
                <c:pt idx="1065">
                  <c:v>1357.4999999999941</c:v>
                </c:pt>
                <c:pt idx="1066">
                  <c:v>1357.599999999994</c:v>
                </c:pt>
                <c:pt idx="1067">
                  <c:v>1357.6999999999939</c:v>
                </c:pt>
                <c:pt idx="1068">
                  <c:v>1357.799999999994</c:v>
                </c:pt>
                <c:pt idx="1069">
                  <c:v>1357.899999999994</c:v>
                </c:pt>
                <c:pt idx="1070">
                  <c:v>1357.9999999999941</c:v>
                </c:pt>
                <c:pt idx="1071">
                  <c:v>1358.099999999994</c:v>
                </c:pt>
                <c:pt idx="1072">
                  <c:v>1358.1999999999939</c:v>
                </c:pt>
                <c:pt idx="1073">
                  <c:v>1358.299999999994</c:v>
                </c:pt>
                <c:pt idx="1074">
                  <c:v>1358.399999999994</c:v>
                </c:pt>
                <c:pt idx="1075">
                  <c:v>1358.4999999999941</c:v>
                </c:pt>
                <c:pt idx="1076">
                  <c:v>1358.599999999994</c:v>
                </c:pt>
                <c:pt idx="1077">
                  <c:v>1358.6999999999939</c:v>
                </c:pt>
                <c:pt idx="1078">
                  <c:v>1358.799999999994</c:v>
                </c:pt>
                <c:pt idx="1079">
                  <c:v>1358.899999999994</c:v>
                </c:pt>
                <c:pt idx="1080">
                  <c:v>1358.9999999999941</c:v>
                </c:pt>
                <c:pt idx="1081">
                  <c:v>1359.099999999994</c:v>
                </c:pt>
                <c:pt idx="1082">
                  <c:v>1359.1999999999939</c:v>
                </c:pt>
                <c:pt idx="1083">
                  <c:v>1359.299999999994</c:v>
                </c:pt>
                <c:pt idx="1084">
                  <c:v>1359.399999999994</c:v>
                </c:pt>
                <c:pt idx="1085">
                  <c:v>1359.4999999999941</c:v>
                </c:pt>
                <c:pt idx="1086">
                  <c:v>1359.599999999994</c:v>
                </c:pt>
                <c:pt idx="1087">
                  <c:v>1359.6999999999939</c:v>
                </c:pt>
                <c:pt idx="1088">
                  <c:v>1359.799999999994</c:v>
                </c:pt>
                <c:pt idx="1089">
                  <c:v>1359.899999999994</c:v>
                </c:pt>
                <c:pt idx="1090">
                  <c:v>1359.9999999999941</c:v>
                </c:pt>
                <c:pt idx="1091">
                  <c:v>1360.099999999994</c:v>
                </c:pt>
                <c:pt idx="1092">
                  <c:v>1360.1999999999939</c:v>
                </c:pt>
                <c:pt idx="1093">
                  <c:v>1360.299999999994</c:v>
                </c:pt>
                <c:pt idx="1094">
                  <c:v>1360.399999999994</c:v>
                </c:pt>
                <c:pt idx="1095">
                  <c:v>1360.4999999999941</c:v>
                </c:pt>
                <c:pt idx="1096">
                  <c:v>1360.599999999994</c:v>
                </c:pt>
                <c:pt idx="1097">
                  <c:v>1360.6999999999939</c:v>
                </c:pt>
                <c:pt idx="1098">
                  <c:v>1360.799999999994</c:v>
                </c:pt>
                <c:pt idx="1099">
                  <c:v>1360.899999999994</c:v>
                </c:pt>
                <c:pt idx="1100">
                  <c:v>1360.9999999999941</c:v>
                </c:pt>
                <c:pt idx="1101">
                  <c:v>1361.099999999994</c:v>
                </c:pt>
                <c:pt idx="1102">
                  <c:v>1361.1999999999939</c:v>
                </c:pt>
                <c:pt idx="1103">
                  <c:v>1361.299999999994</c:v>
                </c:pt>
                <c:pt idx="1104">
                  <c:v>1361.399999999994</c:v>
                </c:pt>
                <c:pt idx="1105">
                  <c:v>1361.4999999999941</c:v>
                </c:pt>
                <c:pt idx="1106">
                  <c:v>1361.599999999994</c:v>
                </c:pt>
                <c:pt idx="1107">
                  <c:v>1361.6999999999939</c:v>
                </c:pt>
                <c:pt idx="1108">
                  <c:v>1361.799999999994</c:v>
                </c:pt>
                <c:pt idx="1109">
                  <c:v>1361.899999999994</c:v>
                </c:pt>
                <c:pt idx="1110">
                  <c:v>1361.9999999999941</c:v>
                </c:pt>
                <c:pt idx="1111">
                  <c:v>1362.099999999994</c:v>
                </c:pt>
                <c:pt idx="1112">
                  <c:v>1362.1999999999939</c:v>
                </c:pt>
                <c:pt idx="1113">
                  <c:v>1362.299999999994</c:v>
                </c:pt>
                <c:pt idx="1114">
                  <c:v>1362.399999999994</c:v>
                </c:pt>
                <c:pt idx="1115">
                  <c:v>1362.4999999999941</c:v>
                </c:pt>
                <c:pt idx="1116">
                  <c:v>1362.599999999994</c:v>
                </c:pt>
                <c:pt idx="1117">
                  <c:v>1362.6999999999939</c:v>
                </c:pt>
                <c:pt idx="1118">
                  <c:v>1362.799999999994</c:v>
                </c:pt>
                <c:pt idx="1119">
                  <c:v>1362.899999999994</c:v>
                </c:pt>
                <c:pt idx="1120">
                  <c:v>1362.9999999999941</c:v>
                </c:pt>
                <c:pt idx="1121">
                  <c:v>1363.099999999994</c:v>
                </c:pt>
                <c:pt idx="1122">
                  <c:v>1363.1999999999939</c:v>
                </c:pt>
                <c:pt idx="1123">
                  <c:v>1363.299999999994</c:v>
                </c:pt>
                <c:pt idx="1124">
                  <c:v>1363.399999999994</c:v>
                </c:pt>
                <c:pt idx="1125">
                  <c:v>1363.4999999999941</c:v>
                </c:pt>
                <c:pt idx="1126">
                  <c:v>1363.599999999994</c:v>
                </c:pt>
                <c:pt idx="1127">
                  <c:v>1363.6999999999939</c:v>
                </c:pt>
                <c:pt idx="1128">
                  <c:v>1363.799999999994</c:v>
                </c:pt>
                <c:pt idx="1129">
                  <c:v>1363.899999999994</c:v>
                </c:pt>
                <c:pt idx="1130">
                  <c:v>1363.9999999999941</c:v>
                </c:pt>
                <c:pt idx="1131">
                  <c:v>1364.099999999994</c:v>
                </c:pt>
                <c:pt idx="1132">
                  <c:v>1364.1999999999939</c:v>
                </c:pt>
                <c:pt idx="1133">
                  <c:v>1364.299999999994</c:v>
                </c:pt>
                <c:pt idx="1134">
                  <c:v>1364.399999999994</c:v>
                </c:pt>
                <c:pt idx="1135">
                  <c:v>1364.4999999999941</c:v>
                </c:pt>
                <c:pt idx="1136">
                  <c:v>1364.599999999994</c:v>
                </c:pt>
                <c:pt idx="1137">
                  <c:v>1364.6999999999939</c:v>
                </c:pt>
                <c:pt idx="1138">
                  <c:v>1364.799999999994</c:v>
                </c:pt>
                <c:pt idx="1139">
                  <c:v>1364.899999999994</c:v>
                </c:pt>
                <c:pt idx="1140">
                  <c:v>1364.9999999999941</c:v>
                </c:pt>
                <c:pt idx="1141">
                  <c:v>1365.099999999994</c:v>
                </c:pt>
                <c:pt idx="1142">
                  <c:v>1365.1999999999939</c:v>
                </c:pt>
                <c:pt idx="1143">
                  <c:v>1365.299999999994</c:v>
                </c:pt>
                <c:pt idx="1144">
                  <c:v>1365.399999999993</c:v>
                </c:pt>
                <c:pt idx="1145">
                  <c:v>1365.499999999993</c:v>
                </c:pt>
                <c:pt idx="1146">
                  <c:v>1365.5999999999931</c:v>
                </c:pt>
                <c:pt idx="1147">
                  <c:v>1365.699999999993</c:v>
                </c:pt>
                <c:pt idx="1148">
                  <c:v>1365.7999999999929</c:v>
                </c:pt>
                <c:pt idx="1149">
                  <c:v>1365.899999999993</c:v>
                </c:pt>
                <c:pt idx="1150">
                  <c:v>1365.999999999993</c:v>
                </c:pt>
                <c:pt idx="1151">
                  <c:v>1366.0999999999931</c:v>
                </c:pt>
                <c:pt idx="1152">
                  <c:v>1366.199999999993</c:v>
                </c:pt>
                <c:pt idx="1153">
                  <c:v>1366.2999999999929</c:v>
                </c:pt>
                <c:pt idx="1154">
                  <c:v>1366.399999999993</c:v>
                </c:pt>
                <c:pt idx="1155">
                  <c:v>1366.499999999993</c:v>
                </c:pt>
                <c:pt idx="1156">
                  <c:v>1366.5999999999931</c:v>
                </c:pt>
                <c:pt idx="1157">
                  <c:v>1366.699999999993</c:v>
                </c:pt>
                <c:pt idx="1158">
                  <c:v>1366.7999999999929</c:v>
                </c:pt>
                <c:pt idx="1159">
                  <c:v>1366.899999999993</c:v>
                </c:pt>
                <c:pt idx="1160">
                  <c:v>1366.999999999993</c:v>
                </c:pt>
                <c:pt idx="1161">
                  <c:v>1367.0999999999931</c:v>
                </c:pt>
                <c:pt idx="1162">
                  <c:v>1367.199999999993</c:v>
                </c:pt>
                <c:pt idx="1163">
                  <c:v>1367.2999999999929</c:v>
                </c:pt>
                <c:pt idx="1164">
                  <c:v>1367.399999999993</c:v>
                </c:pt>
                <c:pt idx="1165">
                  <c:v>1367.499999999993</c:v>
                </c:pt>
                <c:pt idx="1166">
                  <c:v>1367.5999999999931</c:v>
                </c:pt>
                <c:pt idx="1167">
                  <c:v>1367.699999999993</c:v>
                </c:pt>
                <c:pt idx="1168">
                  <c:v>1367.7999999999929</c:v>
                </c:pt>
                <c:pt idx="1169">
                  <c:v>1367.899999999993</c:v>
                </c:pt>
                <c:pt idx="1170">
                  <c:v>1367.999999999993</c:v>
                </c:pt>
                <c:pt idx="1171">
                  <c:v>1368.0999999999931</c:v>
                </c:pt>
                <c:pt idx="1172">
                  <c:v>1368.199999999993</c:v>
                </c:pt>
                <c:pt idx="1173">
                  <c:v>1368.2999999999929</c:v>
                </c:pt>
                <c:pt idx="1174">
                  <c:v>1368.399999999993</c:v>
                </c:pt>
                <c:pt idx="1175">
                  <c:v>1368.499999999993</c:v>
                </c:pt>
                <c:pt idx="1176">
                  <c:v>1368.5999999999931</c:v>
                </c:pt>
                <c:pt idx="1177">
                  <c:v>1368.699999999993</c:v>
                </c:pt>
                <c:pt idx="1178">
                  <c:v>1368.7999999999929</c:v>
                </c:pt>
                <c:pt idx="1179">
                  <c:v>1368.899999999993</c:v>
                </c:pt>
                <c:pt idx="1180">
                  <c:v>1368.999999999993</c:v>
                </c:pt>
                <c:pt idx="1181">
                  <c:v>1369.0999999999931</c:v>
                </c:pt>
                <c:pt idx="1182">
                  <c:v>1369.199999999993</c:v>
                </c:pt>
                <c:pt idx="1183">
                  <c:v>1369.2999999999929</c:v>
                </c:pt>
                <c:pt idx="1184">
                  <c:v>1369.399999999993</c:v>
                </c:pt>
                <c:pt idx="1185">
                  <c:v>1369.499999999993</c:v>
                </c:pt>
                <c:pt idx="1186">
                  <c:v>1369.5999999999931</c:v>
                </c:pt>
                <c:pt idx="1187">
                  <c:v>1369.699999999993</c:v>
                </c:pt>
                <c:pt idx="1188">
                  <c:v>1369.7999999999929</c:v>
                </c:pt>
                <c:pt idx="1189">
                  <c:v>1369.899999999993</c:v>
                </c:pt>
                <c:pt idx="1190">
                  <c:v>1369.999999999993</c:v>
                </c:pt>
                <c:pt idx="1191">
                  <c:v>1370.0999999999931</c:v>
                </c:pt>
                <c:pt idx="1192">
                  <c:v>1370.199999999993</c:v>
                </c:pt>
                <c:pt idx="1193">
                  <c:v>1370.2999999999929</c:v>
                </c:pt>
                <c:pt idx="1194">
                  <c:v>1370.399999999993</c:v>
                </c:pt>
                <c:pt idx="1195">
                  <c:v>1370.499999999993</c:v>
                </c:pt>
                <c:pt idx="1196">
                  <c:v>1370.5999999999931</c:v>
                </c:pt>
                <c:pt idx="1197">
                  <c:v>1370.699999999993</c:v>
                </c:pt>
                <c:pt idx="1198">
                  <c:v>1370.7999999999929</c:v>
                </c:pt>
                <c:pt idx="1199">
                  <c:v>1370.899999999993</c:v>
                </c:pt>
                <c:pt idx="1200">
                  <c:v>1370.999999999993</c:v>
                </c:pt>
                <c:pt idx="1201">
                  <c:v>1371.0999999999931</c:v>
                </c:pt>
                <c:pt idx="1202">
                  <c:v>1371.199999999993</c:v>
                </c:pt>
                <c:pt idx="1203">
                  <c:v>1371.2999999999929</c:v>
                </c:pt>
                <c:pt idx="1204">
                  <c:v>1371.399999999993</c:v>
                </c:pt>
                <c:pt idx="1205">
                  <c:v>1371.499999999993</c:v>
                </c:pt>
                <c:pt idx="1206">
                  <c:v>1371.5999999999931</c:v>
                </c:pt>
                <c:pt idx="1207">
                  <c:v>1371.699999999993</c:v>
                </c:pt>
                <c:pt idx="1208">
                  <c:v>1371.7999999999929</c:v>
                </c:pt>
                <c:pt idx="1209">
                  <c:v>1371.899999999993</c:v>
                </c:pt>
                <c:pt idx="1210">
                  <c:v>1371.999999999993</c:v>
                </c:pt>
                <c:pt idx="1211">
                  <c:v>1372.0999999999931</c:v>
                </c:pt>
                <c:pt idx="1212">
                  <c:v>1372.199999999993</c:v>
                </c:pt>
                <c:pt idx="1213">
                  <c:v>1372.2999999999929</c:v>
                </c:pt>
                <c:pt idx="1214">
                  <c:v>1372.399999999993</c:v>
                </c:pt>
                <c:pt idx="1215">
                  <c:v>1372.499999999993</c:v>
                </c:pt>
                <c:pt idx="1216">
                  <c:v>1372.5999999999931</c:v>
                </c:pt>
                <c:pt idx="1217">
                  <c:v>1372.699999999993</c:v>
                </c:pt>
                <c:pt idx="1218">
                  <c:v>1372.7999999999929</c:v>
                </c:pt>
                <c:pt idx="1219">
                  <c:v>1372.899999999993</c:v>
                </c:pt>
                <c:pt idx="1220">
                  <c:v>1372.999999999993</c:v>
                </c:pt>
                <c:pt idx="1221">
                  <c:v>1373.0999999999931</c:v>
                </c:pt>
                <c:pt idx="1222">
                  <c:v>1373.199999999993</c:v>
                </c:pt>
                <c:pt idx="1223">
                  <c:v>1373.2999999999929</c:v>
                </c:pt>
                <c:pt idx="1224">
                  <c:v>1373.399999999993</c:v>
                </c:pt>
                <c:pt idx="1225">
                  <c:v>1373.499999999993</c:v>
                </c:pt>
                <c:pt idx="1226">
                  <c:v>1373.5999999999931</c:v>
                </c:pt>
                <c:pt idx="1227">
                  <c:v>1373.699999999993</c:v>
                </c:pt>
                <c:pt idx="1228">
                  <c:v>1373.7999999999929</c:v>
                </c:pt>
                <c:pt idx="1229">
                  <c:v>1373.899999999993</c:v>
                </c:pt>
                <c:pt idx="1230">
                  <c:v>1373.999999999993</c:v>
                </c:pt>
                <c:pt idx="1231">
                  <c:v>1374.0999999999931</c:v>
                </c:pt>
                <c:pt idx="1232">
                  <c:v>1374.199999999993</c:v>
                </c:pt>
                <c:pt idx="1233">
                  <c:v>1374.2999999999929</c:v>
                </c:pt>
                <c:pt idx="1234">
                  <c:v>1374.399999999993</c:v>
                </c:pt>
                <c:pt idx="1235">
                  <c:v>1374.499999999993</c:v>
                </c:pt>
                <c:pt idx="1236">
                  <c:v>1374.5999999999931</c:v>
                </c:pt>
                <c:pt idx="1237">
                  <c:v>1374.699999999993</c:v>
                </c:pt>
                <c:pt idx="1238">
                  <c:v>1374.7999999999929</c:v>
                </c:pt>
                <c:pt idx="1239">
                  <c:v>1374.899999999993</c:v>
                </c:pt>
                <c:pt idx="1240">
                  <c:v>1374.999999999993</c:v>
                </c:pt>
                <c:pt idx="1241">
                  <c:v>1375.0999999999931</c:v>
                </c:pt>
                <c:pt idx="1242">
                  <c:v>1375.199999999993</c:v>
                </c:pt>
                <c:pt idx="1243">
                  <c:v>1375.2999999999929</c:v>
                </c:pt>
                <c:pt idx="1244">
                  <c:v>1375.399999999993</c:v>
                </c:pt>
                <c:pt idx="1245">
                  <c:v>1375.499999999993</c:v>
                </c:pt>
                <c:pt idx="1246">
                  <c:v>1375.5999999999931</c:v>
                </c:pt>
                <c:pt idx="1247">
                  <c:v>1375.699999999993</c:v>
                </c:pt>
                <c:pt idx="1248">
                  <c:v>1375.7999999999929</c:v>
                </c:pt>
                <c:pt idx="1249">
                  <c:v>1375.899999999993</c:v>
                </c:pt>
                <c:pt idx="1250">
                  <c:v>1375.999999999993</c:v>
                </c:pt>
                <c:pt idx="1251">
                  <c:v>1376.0999999999931</c:v>
                </c:pt>
                <c:pt idx="1252">
                  <c:v>1376.199999999993</c:v>
                </c:pt>
                <c:pt idx="1253">
                  <c:v>1376.2999999999929</c:v>
                </c:pt>
                <c:pt idx="1254">
                  <c:v>1376.399999999993</c:v>
                </c:pt>
                <c:pt idx="1255">
                  <c:v>1376.499999999993</c:v>
                </c:pt>
                <c:pt idx="1256">
                  <c:v>1376.5999999999931</c:v>
                </c:pt>
                <c:pt idx="1257">
                  <c:v>1376.699999999993</c:v>
                </c:pt>
                <c:pt idx="1258">
                  <c:v>1376.7999999999929</c:v>
                </c:pt>
                <c:pt idx="1259">
                  <c:v>1376.899999999993</c:v>
                </c:pt>
                <c:pt idx="1260">
                  <c:v>1376.999999999993</c:v>
                </c:pt>
                <c:pt idx="1261">
                  <c:v>1377.0999999999931</c:v>
                </c:pt>
                <c:pt idx="1262">
                  <c:v>1377.199999999993</c:v>
                </c:pt>
                <c:pt idx="1263">
                  <c:v>1377.2999999999929</c:v>
                </c:pt>
                <c:pt idx="1264">
                  <c:v>1377.399999999993</c:v>
                </c:pt>
                <c:pt idx="1265">
                  <c:v>1377.499999999993</c:v>
                </c:pt>
                <c:pt idx="1266">
                  <c:v>1377.5999999999931</c:v>
                </c:pt>
                <c:pt idx="1267">
                  <c:v>1377.699999999993</c:v>
                </c:pt>
                <c:pt idx="1268">
                  <c:v>1377.7999999999929</c:v>
                </c:pt>
                <c:pt idx="1269">
                  <c:v>1377.899999999993</c:v>
                </c:pt>
                <c:pt idx="1270">
                  <c:v>1377.999999999993</c:v>
                </c:pt>
                <c:pt idx="1271">
                  <c:v>1378.0999999999931</c:v>
                </c:pt>
                <c:pt idx="1272">
                  <c:v>1378.199999999993</c:v>
                </c:pt>
                <c:pt idx="1273">
                  <c:v>1378.2999999999929</c:v>
                </c:pt>
                <c:pt idx="1274">
                  <c:v>1378.399999999993</c:v>
                </c:pt>
                <c:pt idx="1275">
                  <c:v>1378.499999999993</c:v>
                </c:pt>
                <c:pt idx="1276">
                  <c:v>1378.5999999999931</c:v>
                </c:pt>
                <c:pt idx="1277">
                  <c:v>1378.699999999993</c:v>
                </c:pt>
                <c:pt idx="1278">
                  <c:v>1378.7999999999929</c:v>
                </c:pt>
                <c:pt idx="1279">
                  <c:v>1378.899999999993</c:v>
                </c:pt>
                <c:pt idx="1280">
                  <c:v>1378.999999999993</c:v>
                </c:pt>
                <c:pt idx="1281">
                  <c:v>1379.0999999999931</c:v>
                </c:pt>
                <c:pt idx="1282">
                  <c:v>1379.199999999993</c:v>
                </c:pt>
                <c:pt idx="1283">
                  <c:v>1379.2999999999929</c:v>
                </c:pt>
                <c:pt idx="1284">
                  <c:v>1379.399999999993</c:v>
                </c:pt>
                <c:pt idx="1285">
                  <c:v>1379.499999999993</c:v>
                </c:pt>
                <c:pt idx="1286">
                  <c:v>1379.5999999999931</c:v>
                </c:pt>
                <c:pt idx="1287">
                  <c:v>1379.699999999993</c:v>
                </c:pt>
                <c:pt idx="1288">
                  <c:v>1379.7999999999929</c:v>
                </c:pt>
                <c:pt idx="1289">
                  <c:v>1379.899999999993</c:v>
                </c:pt>
                <c:pt idx="1290">
                  <c:v>1379.999999999993</c:v>
                </c:pt>
                <c:pt idx="1291">
                  <c:v>1380.0999999999931</c:v>
                </c:pt>
                <c:pt idx="1292">
                  <c:v>1380.199999999993</c:v>
                </c:pt>
                <c:pt idx="1293">
                  <c:v>1380.2999999999929</c:v>
                </c:pt>
                <c:pt idx="1294">
                  <c:v>1380.399999999993</c:v>
                </c:pt>
                <c:pt idx="1295">
                  <c:v>1380.499999999993</c:v>
                </c:pt>
                <c:pt idx="1296">
                  <c:v>1380.5999999999931</c:v>
                </c:pt>
                <c:pt idx="1297">
                  <c:v>1380.699999999993</c:v>
                </c:pt>
                <c:pt idx="1298">
                  <c:v>1380.7999999999929</c:v>
                </c:pt>
                <c:pt idx="1299">
                  <c:v>1380.899999999993</c:v>
                </c:pt>
                <c:pt idx="1300">
                  <c:v>1380.999999999993</c:v>
                </c:pt>
                <c:pt idx="1301">
                  <c:v>1381.0999999999931</c:v>
                </c:pt>
                <c:pt idx="1302">
                  <c:v>1381.199999999993</c:v>
                </c:pt>
                <c:pt idx="1303">
                  <c:v>1381.2999999999929</c:v>
                </c:pt>
                <c:pt idx="1304">
                  <c:v>1381.399999999993</c:v>
                </c:pt>
                <c:pt idx="1305">
                  <c:v>1381.499999999993</c:v>
                </c:pt>
                <c:pt idx="1306">
                  <c:v>1381.5999999999931</c:v>
                </c:pt>
                <c:pt idx="1307">
                  <c:v>1381.699999999993</c:v>
                </c:pt>
                <c:pt idx="1308">
                  <c:v>1381.7999999999929</c:v>
                </c:pt>
                <c:pt idx="1309">
                  <c:v>1381.899999999993</c:v>
                </c:pt>
                <c:pt idx="1310">
                  <c:v>1381.999999999993</c:v>
                </c:pt>
                <c:pt idx="1311">
                  <c:v>1382.0999999999931</c:v>
                </c:pt>
                <c:pt idx="1312">
                  <c:v>1382.199999999993</c:v>
                </c:pt>
                <c:pt idx="1313">
                  <c:v>1382.2999999999929</c:v>
                </c:pt>
                <c:pt idx="1314">
                  <c:v>1382.399999999993</c:v>
                </c:pt>
                <c:pt idx="1315">
                  <c:v>1382.499999999993</c:v>
                </c:pt>
                <c:pt idx="1316">
                  <c:v>1382.5999999999931</c:v>
                </c:pt>
                <c:pt idx="1317">
                  <c:v>1382.699999999993</c:v>
                </c:pt>
                <c:pt idx="1318">
                  <c:v>1382.7999999999929</c:v>
                </c:pt>
                <c:pt idx="1319">
                  <c:v>1382.899999999993</c:v>
                </c:pt>
                <c:pt idx="1320">
                  <c:v>1382.999999999992</c:v>
                </c:pt>
                <c:pt idx="1321">
                  <c:v>1383.099999999992</c:v>
                </c:pt>
                <c:pt idx="1322">
                  <c:v>1383.1999999999921</c:v>
                </c:pt>
                <c:pt idx="1323">
                  <c:v>1383.299999999992</c:v>
                </c:pt>
                <c:pt idx="1324">
                  <c:v>1383.3999999999919</c:v>
                </c:pt>
                <c:pt idx="1325">
                  <c:v>1383.499999999992</c:v>
                </c:pt>
                <c:pt idx="1326">
                  <c:v>1383.599999999992</c:v>
                </c:pt>
                <c:pt idx="1327">
                  <c:v>1383.6999999999921</c:v>
                </c:pt>
                <c:pt idx="1328">
                  <c:v>1383.799999999992</c:v>
                </c:pt>
                <c:pt idx="1329">
                  <c:v>1383.8999999999919</c:v>
                </c:pt>
                <c:pt idx="1330">
                  <c:v>1383.999999999992</c:v>
                </c:pt>
                <c:pt idx="1331">
                  <c:v>1384.099999999992</c:v>
                </c:pt>
                <c:pt idx="1332">
                  <c:v>1384.1999999999921</c:v>
                </c:pt>
                <c:pt idx="1333">
                  <c:v>1384.299999999992</c:v>
                </c:pt>
                <c:pt idx="1334">
                  <c:v>1384.3999999999919</c:v>
                </c:pt>
                <c:pt idx="1335">
                  <c:v>1384.499999999992</c:v>
                </c:pt>
                <c:pt idx="1336">
                  <c:v>1384.599999999992</c:v>
                </c:pt>
                <c:pt idx="1337">
                  <c:v>1384.6999999999921</c:v>
                </c:pt>
                <c:pt idx="1338">
                  <c:v>1384.799999999992</c:v>
                </c:pt>
                <c:pt idx="1339">
                  <c:v>1384.8999999999919</c:v>
                </c:pt>
                <c:pt idx="1340">
                  <c:v>1384.999999999992</c:v>
                </c:pt>
                <c:pt idx="1341">
                  <c:v>1385.099999999992</c:v>
                </c:pt>
                <c:pt idx="1342">
                  <c:v>1385.1999999999921</c:v>
                </c:pt>
                <c:pt idx="1343">
                  <c:v>1385.299999999992</c:v>
                </c:pt>
                <c:pt idx="1344">
                  <c:v>1385.3999999999919</c:v>
                </c:pt>
                <c:pt idx="1345">
                  <c:v>1385.499999999992</c:v>
                </c:pt>
                <c:pt idx="1346">
                  <c:v>1385.599999999992</c:v>
                </c:pt>
                <c:pt idx="1347">
                  <c:v>1385.6999999999921</c:v>
                </c:pt>
                <c:pt idx="1348">
                  <c:v>1385.799999999992</c:v>
                </c:pt>
                <c:pt idx="1349">
                  <c:v>1385.8999999999919</c:v>
                </c:pt>
                <c:pt idx="1350">
                  <c:v>1385.999999999992</c:v>
                </c:pt>
                <c:pt idx="1351">
                  <c:v>1386.099999999992</c:v>
                </c:pt>
                <c:pt idx="1352">
                  <c:v>1386.1999999999921</c:v>
                </c:pt>
                <c:pt idx="1353">
                  <c:v>1386.299999999992</c:v>
                </c:pt>
                <c:pt idx="1354">
                  <c:v>1386.3999999999919</c:v>
                </c:pt>
                <c:pt idx="1355">
                  <c:v>1386.499999999992</c:v>
                </c:pt>
                <c:pt idx="1356">
                  <c:v>1386.599999999992</c:v>
                </c:pt>
                <c:pt idx="1357">
                  <c:v>1386.6999999999921</c:v>
                </c:pt>
                <c:pt idx="1358">
                  <c:v>1386.799999999992</c:v>
                </c:pt>
                <c:pt idx="1359">
                  <c:v>1386.8999999999919</c:v>
                </c:pt>
                <c:pt idx="1360">
                  <c:v>1386.999999999992</c:v>
                </c:pt>
                <c:pt idx="1361">
                  <c:v>1387.099999999992</c:v>
                </c:pt>
                <c:pt idx="1362">
                  <c:v>1387.1999999999921</c:v>
                </c:pt>
                <c:pt idx="1363">
                  <c:v>1387.299999999992</c:v>
                </c:pt>
                <c:pt idx="1364">
                  <c:v>1387.3999999999919</c:v>
                </c:pt>
                <c:pt idx="1365">
                  <c:v>1387.499999999992</c:v>
                </c:pt>
                <c:pt idx="1366">
                  <c:v>1387.599999999992</c:v>
                </c:pt>
                <c:pt idx="1367">
                  <c:v>1387.6999999999921</c:v>
                </c:pt>
                <c:pt idx="1368">
                  <c:v>1387.799999999992</c:v>
                </c:pt>
                <c:pt idx="1369">
                  <c:v>1387.8999999999919</c:v>
                </c:pt>
                <c:pt idx="1370">
                  <c:v>1387.999999999992</c:v>
                </c:pt>
                <c:pt idx="1371">
                  <c:v>1388.099999999992</c:v>
                </c:pt>
                <c:pt idx="1372">
                  <c:v>1388.1999999999921</c:v>
                </c:pt>
                <c:pt idx="1373">
                  <c:v>1388.299999999992</c:v>
                </c:pt>
                <c:pt idx="1374">
                  <c:v>1388.3999999999919</c:v>
                </c:pt>
                <c:pt idx="1375">
                  <c:v>1388.499999999992</c:v>
                </c:pt>
                <c:pt idx="1376">
                  <c:v>1388.599999999992</c:v>
                </c:pt>
                <c:pt idx="1377">
                  <c:v>1388.6999999999921</c:v>
                </c:pt>
                <c:pt idx="1378">
                  <c:v>1388.799999999992</c:v>
                </c:pt>
                <c:pt idx="1379">
                  <c:v>1388.8999999999919</c:v>
                </c:pt>
                <c:pt idx="1380">
                  <c:v>1388.999999999992</c:v>
                </c:pt>
                <c:pt idx="1381">
                  <c:v>1389.099999999992</c:v>
                </c:pt>
                <c:pt idx="1382">
                  <c:v>1389.1999999999921</c:v>
                </c:pt>
                <c:pt idx="1383">
                  <c:v>1389.299999999992</c:v>
                </c:pt>
                <c:pt idx="1384">
                  <c:v>1389.3999999999919</c:v>
                </c:pt>
                <c:pt idx="1385">
                  <c:v>1389.499999999992</c:v>
                </c:pt>
                <c:pt idx="1386">
                  <c:v>1389.599999999992</c:v>
                </c:pt>
                <c:pt idx="1387">
                  <c:v>1389.6999999999921</c:v>
                </c:pt>
                <c:pt idx="1388">
                  <c:v>1389.799999999992</c:v>
                </c:pt>
                <c:pt idx="1389">
                  <c:v>1389.8999999999919</c:v>
                </c:pt>
                <c:pt idx="1390">
                  <c:v>1389.999999999992</c:v>
                </c:pt>
                <c:pt idx="1391">
                  <c:v>1390.099999999992</c:v>
                </c:pt>
                <c:pt idx="1392">
                  <c:v>1390.1999999999921</c:v>
                </c:pt>
                <c:pt idx="1393">
                  <c:v>1390.299999999992</c:v>
                </c:pt>
                <c:pt idx="1394">
                  <c:v>1390.3999999999919</c:v>
                </c:pt>
                <c:pt idx="1395">
                  <c:v>1390.499999999992</c:v>
                </c:pt>
                <c:pt idx="1396">
                  <c:v>1390.599999999992</c:v>
                </c:pt>
                <c:pt idx="1397">
                  <c:v>1390.6999999999921</c:v>
                </c:pt>
                <c:pt idx="1398">
                  <c:v>1390.799999999992</c:v>
                </c:pt>
                <c:pt idx="1399">
                  <c:v>1390.8999999999919</c:v>
                </c:pt>
                <c:pt idx="1400">
                  <c:v>1390.999999999992</c:v>
                </c:pt>
                <c:pt idx="1401">
                  <c:v>1391.099999999992</c:v>
                </c:pt>
                <c:pt idx="1402">
                  <c:v>1391.1999999999921</c:v>
                </c:pt>
                <c:pt idx="1403">
                  <c:v>1391.299999999992</c:v>
                </c:pt>
                <c:pt idx="1404">
                  <c:v>1391.3999999999919</c:v>
                </c:pt>
                <c:pt idx="1405">
                  <c:v>1391.499999999992</c:v>
                </c:pt>
                <c:pt idx="1406">
                  <c:v>1391.599999999992</c:v>
                </c:pt>
                <c:pt idx="1407">
                  <c:v>1391.6999999999921</c:v>
                </c:pt>
                <c:pt idx="1408">
                  <c:v>1391.799999999992</c:v>
                </c:pt>
                <c:pt idx="1409">
                  <c:v>1391.8999999999919</c:v>
                </c:pt>
                <c:pt idx="1410">
                  <c:v>1391.999999999992</c:v>
                </c:pt>
                <c:pt idx="1411">
                  <c:v>1392.099999999992</c:v>
                </c:pt>
                <c:pt idx="1412">
                  <c:v>1392.1999999999921</c:v>
                </c:pt>
                <c:pt idx="1413">
                  <c:v>1392.299999999992</c:v>
                </c:pt>
                <c:pt idx="1414">
                  <c:v>1392.3999999999919</c:v>
                </c:pt>
                <c:pt idx="1415">
                  <c:v>1392.499999999992</c:v>
                </c:pt>
                <c:pt idx="1416">
                  <c:v>1392.599999999992</c:v>
                </c:pt>
                <c:pt idx="1417">
                  <c:v>1392.6999999999921</c:v>
                </c:pt>
                <c:pt idx="1418">
                  <c:v>1392.799999999992</c:v>
                </c:pt>
                <c:pt idx="1419">
                  <c:v>1392.8999999999919</c:v>
                </c:pt>
                <c:pt idx="1420">
                  <c:v>1392.999999999992</c:v>
                </c:pt>
                <c:pt idx="1421">
                  <c:v>1393.099999999992</c:v>
                </c:pt>
                <c:pt idx="1422">
                  <c:v>1393.1999999999921</c:v>
                </c:pt>
                <c:pt idx="1423">
                  <c:v>1393.299999999992</c:v>
                </c:pt>
                <c:pt idx="1424">
                  <c:v>1393.3999999999919</c:v>
                </c:pt>
                <c:pt idx="1425">
                  <c:v>1393.499999999992</c:v>
                </c:pt>
                <c:pt idx="1426">
                  <c:v>1393.599999999992</c:v>
                </c:pt>
                <c:pt idx="1427">
                  <c:v>1393.6999999999921</c:v>
                </c:pt>
                <c:pt idx="1428">
                  <c:v>1393.799999999992</c:v>
                </c:pt>
                <c:pt idx="1429">
                  <c:v>1393.8999999999919</c:v>
                </c:pt>
                <c:pt idx="1430">
                  <c:v>1393.999999999992</c:v>
                </c:pt>
                <c:pt idx="1431">
                  <c:v>1394.099999999992</c:v>
                </c:pt>
                <c:pt idx="1432">
                  <c:v>1394.1999999999921</c:v>
                </c:pt>
                <c:pt idx="1433">
                  <c:v>1394.299999999992</c:v>
                </c:pt>
                <c:pt idx="1434">
                  <c:v>1394.3999999999919</c:v>
                </c:pt>
                <c:pt idx="1435">
                  <c:v>1394.499999999992</c:v>
                </c:pt>
                <c:pt idx="1436">
                  <c:v>1394.599999999992</c:v>
                </c:pt>
                <c:pt idx="1437">
                  <c:v>1394.6999999999921</c:v>
                </c:pt>
                <c:pt idx="1438">
                  <c:v>1394.799999999992</c:v>
                </c:pt>
                <c:pt idx="1439">
                  <c:v>1394.8999999999919</c:v>
                </c:pt>
                <c:pt idx="1440">
                  <c:v>1394.999999999992</c:v>
                </c:pt>
                <c:pt idx="1441">
                  <c:v>1395.099999999992</c:v>
                </c:pt>
                <c:pt idx="1442">
                  <c:v>1395.1999999999921</c:v>
                </c:pt>
                <c:pt idx="1443">
                  <c:v>1395.299999999992</c:v>
                </c:pt>
                <c:pt idx="1444">
                  <c:v>1395.3999999999919</c:v>
                </c:pt>
                <c:pt idx="1445">
                  <c:v>1395.499999999992</c:v>
                </c:pt>
                <c:pt idx="1446">
                  <c:v>1395.599999999992</c:v>
                </c:pt>
                <c:pt idx="1447">
                  <c:v>1395.6999999999921</c:v>
                </c:pt>
                <c:pt idx="1448">
                  <c:v>1395.799999999992</c:v>
                </c:pt>
                <c:pt idx="1449">
                  <c:v>1395.8999999999919</c:v>
                </c:pt>
                <c:pt idx="1450">
                  <c:v>1395.999999999992</c:v>
                </c:pt>
                <c:pt idx="1451">
                  <c:v>1396.099999999992</c:v>
                </c:pt>
                <c:pt idx="1452">
                  <c:v>1396.1999999999921</c:v>
                </c:pt>
                <c:pt idx="1453">
                  <c:v>1396.299999999992</c:v>
                </c:pt>
                <c:pt idx="1454">
                  <c:v>1396.3999999999919</c:v>
                </c:pt>
                <c:pt idx="1455">
                  <c:v>1396.499999999992</c:v>
                </c:pt>
                <c:pt idx="1456">
                  <c:v>1396.599999999992</c:v>
                </c:pt>
                <c:pt idx="1457">
                  <c:v>1396.6999999999921</c:v>
                </c:pt>
                <c:pt idx="1458">
                  <c:v>1396.799999999992</c:v>
                </c:pt>
                <c:pt idx="1459">
                  <c:v>1396.8999999999919</c:v>
                </c:pt>
                <c:pt idx="1460">
                  <c:v>1396.999999999992</c:v>
                </c:pt>
                <c:pt idx="1461">
                  <c:v>1397.099999999992</c:v>
                </c:pt>
                <c:pt idx="1462">
                  <c:v>1397.1999999999921</c:v>
                </c:pt>
                <c:pt idx="1463">
                  <c:v>1397.299999999992</c:v>
                </c:pt>
                <c:pt idx="1464">
                  <c:v>1397.3999999999919</c:v>
                </c:pt>
                <c:pt idx="1465">
                  <c:v>1397.499999999992</c:v>
                </c:pt>
                <c:pt idx="1466">
                  <c:v>1397.599999999992</c:v>
                </c:pt>
                <c:pt idx="1467">
                  <c:v>1397.6999999999921</c:v>
                </c:pt>
                <c:pt idx="1468">
                  <c:v>1397.799999999992</c:v>
                </c:pt>
                <c:pt idx="1469">
                  <c:v>1397.8999999999919</c:v>
                </c:pt>
                <c:pt idx="1470">
                  <c:v>1397.999999999992</c:v>
                </c:pt>
                <c:pt idx="1471">
                  <c:v>1398.099999999992</c:v>
                </c:pt>
                <c:pt idx="1472">
                  <c:v>1398.1999999999921</c:v>
                </c:pt>
                <c:pt idx="1473">
                  <c:v>1398.299999999992</c:v>
                </c:pt>
                <c:pt idx="1474">
                  <c:v>1398.3999999999919</c:v>
                </c:pt>
                <c:pt idx="1475">
                  <c:v>1398.499999999992</c:v>
                </c:pt>
                <c:pt idx="1476">
                  <c:v>1398.599999999992</c:v>
                </c:pt>
                <c:pt idx="1477">
                  <c:v>1398.6999999999921</c:v>
                </c:pt>
                <c:pt idx="1478">
                  <c:v>1398.799999999992</c:v>
                </c:pt>
                <c:pt idx="1479">
                  <c:v>1398.8999999999919</c:v>
                </c:pt>
                <c:pt idx="1480">
                  <c:v>1398.999999999992</c:v>
                </c:pt>
                <c:pt idx="1481">
                  <c:v>1399.099999999992</c:v>
                </c:pt>
                <c:pt idx="1482">
                  <c:v>1399.1999999999921</c:v>
                </c:pt>
                <c:pt idx="1483">
                  <c:v>1399.299999999992</c:v>
                </c:pt>
                <c:pt idx="1484">
                  <c:v>1399.3999999999919</c:v>
                </c:pt>
                <c:pt idx="1485">
                  <c:v>1399.499999999992</c:v>
                </c:pt>
                <c:pt idx="1486">
                  <c:v>1399.599999999992</c:v>
                </c:pt>
                <c:pt idx="1487">
                  <c:v>1399.6999999999921</c:v>
                </c:pt>
                <c:pt idx="1488">
                  <c:v>1399.799999999992</c:v>
                </c:pt>
                <c:pt idx="1489">
                  <c:v>1399.8999999999919</c:v>
                </c:pt>
                <c:pt idx="1490">
                  <c:v>1399.999999999992</c:v>
                </c:pt>
                <c:pt idx="1491">
                  <c:v>1400.099999999992</c:v>
                </c:pt>
                <c:pt idx="1492">
                  <c:v>1400.1999999999921</c:v>
                </c:pt>
                <c:pt idx="1493">
                  <c:v>1400.299999999992</c:v>
                </c:pt>
                <c:pt idx="1494">
                  <c:v>1400.3999999999919</c:v>
                </c:pt>
                <c:pt idx="1495">
                  <c:v>1400.499999999992</c:v>
                </c:pt>
                <c:pt idx="1496">
                  <c:v>1400.599999999991</c:v>
                </c:pt>
                <c:pt idx="1497">
                  <c:v>1400.699999999991</c:v>
                </c:pt>
                <c:pt idx="1498">
                  <c:v>1400.7999999999911</c:v>
                </c:pt>
                <c:pt idx="1499">
                  <c:v>1400.899999999991</c:v>
                </c:pt>
                <c:pt idx="1500">
                  <c:v>1400.9999999999909</c:v>
                </c:pt>
                <c:pt idx="1501">
                  <c:v>1401.099999999991</c:v>
                </c:pt>
                <c:pt idx="1502">
                  <c:v>1401.199999999991</c:v>
                </c:pt>
                <c:pt idx="1503">
                  <c:v>1401.2999999999911</c:v>
                </c:pt>
                <c:pt idx="1504">
                  <c:v>1401.399999999991</c:v>
                </c:pt>
                <c:pt idx="1505">
                  <c:v>1401.4999999999909</c:v>
                </c:pt>
                <c:pt idx="1506">
                  <c:v>1401.599999999991</c:v>
                </c:pt>
                <c:pt idx="1507">
                  <c:v>1401.699999999991</c:v>
                </c:pt>
                <c:pt idx="1508">
                  <c:v>1401.7999999999911</c:v>
                </c:pt>
                <c:pt idx="1509">
                  <c:v>1401.899999999991</c:v>
                </c:pt>
                <c:pt idx="1510">
                  <c:v>1401.9999999999909</c:v>
                </c:pt>
                <c:pt idx="1511">
                  <c:v>1402.099999999991</c:v>
                </c:pt>
                <c:pt idx="1512">
                  <c:v>1402.199999999991</c:v>
                </c:pt>
                <c:pt idx="1513">
                  <c:v>1402.2999999999911</c:v>
                </c:pt>
                <c:pt idx="1514">
                  <c:v>1402.399999999991</c:v>
                </c:pt>
                <c:pt idx="1515">
                  <c:v>1402.4999999999909</c:v>
                </c:pt>
                <c:pt idx="1516">
                  <c:v>1402.599999999991</c:v>
                </c:pt>
                <c:pt idx="1517">
                  <c:v>1402.699999999991</c:v>
                </c:pt>
                <c:pt idx="1518">
                  <c:v>1402.7999999999911</c:v>
                </c:pt>
                <c:pt idx="1519">
                  <c:v>1402.899999999991</c:v>
                </c:pt>
                <c:pt idx="1520">
                  <c:v>1402.9999999999909</c:v>
                </c:pt>
                <c:pt idx="1521">
                  <c:v>1403.099999999991</c:v>
                </c:pt>
                <c:pt idx="1522">
                  <c:v>1403.199999999991</c:v>
                </c:pt>
                <c:pt idx="1523">
                  <c:v>1403.2999999999911</c:v>
                </c:pt>
                <c:pt idx="1524">
                  <c:v>1403.399999999991</c:v>
                </c:pt>
                <c:pt idx="1525">
                  <c:v>1403.4999999999909</c:v>
                </c:pt>
                <c:pt idx="1526">
                  <c:v>1403.599999999991</c:v>
                </c:pt>
                <c:pt idx="1527">
                  <c:v>1403.699999999991</c:v>
                </c:pt>
                <c:pt idx="1528">
                  <c:v>1403.7999999999911</c:v>
                </c:pt>
                <c:pt idx="1529">
                  <c:v>1403.899999999991</c:v>
                </c:pt>
                <c:pt idx="1530">
                  <c:v>1403.9999999999909</c:v>
                </c:pt>
                <c:pt idx="1531">
                  <c:v>1404.099999999991</c:v>
                </c:pt>
                <c:pt idx="1532">
                  <c:v>1404.199999999991</c:v>
                </c:pt>
                <c:pt idx="1533">
                  <c:v>1404.2999999999911</c:v>
                </c:pt>
                <c:pt idx="1534">
                  <c:v>1404.399999999991</c:v>
                </c:pt>
                <c:pt idx="1535">
                  <c:v>1404.4999999999909</c:v>
                </c:pt>
                <c:pt idx="1536">
                  <c:v>1404.599999999991</c:v>
                </c:pt>
                <c:pt idx="1537">
                  <c:v>1404.699999999991</c:v>
                </c:pt>
                <c:pt idx="1538">
                  <c:v>1404.7999999999911</c:v>
                </c:pt>
                <c:pt idx="1539">
                  <c:v>1404.899999999991</c:v>
                </c:pt>
                <c:pt idx="1540">
                  <c:v>1404.9999999999909</c:v>
                </c:pt>
                <c:pt idx="1541">
                  <c:v>1405.099999999991</c:v>
                </c:pt>
                <c:pt idx="1542">
                  <c:v>1405.199999999991</c:v>
                </c:pt>
                <c:pt idx="1543">
                  <c:v>1405.2999999999911</c:v>
                </c:pt>
                <c:pt idx="1544">
                  <c:v>1405.399999999991</c:v>
                </c:pt>
                <c:pt idx="1545">
                  <c:v>1405.4999999999909</c:v>
                </c:pt>
                <c:pt idx="1546">
                  <c:v>1405.599999999991</c:v>
                </c:pt>
                <c:pt idx="1547">
                  <c:v>1405.699999999991</c:v>
                </c:pt>
                <c:pt idx="1548">
                  <c:v>1405.7999999999911</c:v>
                </c:pt>
                <c:pt idx="1549">
                  <c:v>1405.899999999991</c:v>
                </c:pt>
                <c:pt idx="1550">
                  <c:v>1405.9999999999909</c:v>
                </c:pt>
                <c:pt idx="1551">
                  <c:v>1406.099999999991</c:v>
                </c:pt>
                <c:pt idx="1552">
                  <c:v>1406.199999999991</c:v>
                </c:pt>
                <c:pt idx="1553">
                  <c:v>1406.2999999999911</c:v>
                </c:pt>
                <c:pt idx="1554">
                  <c:v>1406.399999999991</c:v>
                </c:pt>
                <c:pt idx="1555">
                  <c:v>1406.4999999999909</c:v>
                </c:pt>
                <c:pt idx="1556">
                  <c:v>1406.599999999991</c:v>
                </c:pt>
                <c:pt idx="1557">
                  <c:v>1406.699999999991</c:v>
                </c:pt>
                <c:pt idx="1558">
                  <c:v>1406.7999999999911</c:v>
                </c:pt>
                <c:pt idx="1559">
                  <c:v>1406.899999999991</c:v>
                </c:pt>
                <c:pt idx="1560">
                  <c:v>1406.9999999999909</c:v>
                </c:pt>
                <c:pt idx="1561">
                  <c:v>1407.099999999991</c:v>
                </c:pt>
                <c:pt idx="1562">
                  <c:v>1407.199999999991</c:v>
                </c:pt>
                <c:pt idx="1563">
                  <c:v>1407.2999999999911</c:v>
                </c:pt>
                <c:pt idx="1564">
                  <c:v>1407.399999999991</c:v>
                </c:pt>
                <c:pt idx="1565">
                  <c:v>1407.4999999999909</c:v>
                </c:pt>
                <c:pt idx="1566">
                  <c:v>1407.599999999991</c:v>
                </c:pt>
                <c:pt idx="1567">
                  <c:v>1407.699999999991</c:v>
                </c:pt>
                <c:pt idx="1568">
                  <c:v>1407.7999999999911</c:v>
                </c:pt>
                <c:pt idx="1569">
                  <c:v>1407.899999999991</c:v>
                </c:pt>
                <c:pt idx="1570">
                  <c:v>1407.9999999999909</c:v>
                </c:pt>
                <c:pt idx="1571">
                  <c:v>1408.099999999991</c:v>
                </c:pt>
                <c:pt idx="1572">
                  <c:v>1408.199999999991</c:v>
                </c:pt>
                <c:pt idx="1573">
                  <c:v>1408.2999999999911</c:v>
                </c:pt>
                <c:pt idx="1574">
                  <c:v>1408.399999999991</c:v>
                </c:pt>
                <c:pt idx="1575">
                  <c:v>1408.4999999999909</c:v>
                </c:pt>
                <c:pt idx="1576">
                  <c:v>1408.599999999991</c:v>
                </c:pt>
                <c:pt idx="1577">
                  <c:v>1408.699999999991</c:v>
                </c:pt>
                <c:pt idx="1578">
                  <c:v>1408.7999999999911</c:v>
                </c:pt>
                <c:pt idx="1579">
                  <c:v>1408.899999999991</c:v>
                </c:pt>
                <c:pt idx="1580">
                  <c:v>1408.9999999999909</c:v>
                </c:pt>
                <c:pt idx="1581">
                  <c:v>1409.099999999991</c:v>
                </c:pt>
                <c:pt idx="1582">
                  <c:v>1409.199999999991</c:v>
                </c:pt>
                <c:pt idx="1583">
                  <c:v>1409.2999999999911</c:v>
                </c:pt>
                <c:pt idx="1584">
                  <c:v>1409.399999999991</c:v>
                </c:pt>
                <c:pt idx="1585">
                  <c:v>1409.4999999999909</c:v>
                </c:pt>
                <c:pt idx="1586">
                  <c:v>1409.599999999991</c:v>
                </c:pt>
                <c:pt idx="1587">
                  <c:v>1409.699999999991</c:v>
                </c:pt>
                <c:pt idx="1588">
                  <c:v>1409.7999999999911</c:v>
                </c:pt>
                <c:pt idx="1589">
                  <c:v>1409.899999999991</c:v>
                </c:pt>
                <c:pt idx="1590">
                  <c:v>1409.9999999999909</c:v>
                </c:pt>
                <c:pt idx="1591">
                  <c:v>1410.099999999991</c:v>
                </c:pt>
                <c:pt idx="1592">
                  <c:v>1410.199999999991</c:v>
                </c:pt>
                <c:pt idx="1593">
                  <c:v>1410.2999999999911</c:v>
                </c:pt>
                <c:pt idx="1594">
                  <c:v>1410.399999999991</c:v>
                </c:pt>
                <c:pt idx="1595">
                  <c:v>1410.4999999999909</c:v>
                </c:pt>
                <c:pt idx="1596">
                  <c:v>1410.599999999991</c:v>
                </c:pt>
                <c:pt idx="1597">
                  <c:v>1410.699999999991</c:v>
                </c:pt>
                <c:pt idx="1598">
                  <c:v>1410.7999999999911</c:v>
                </c:pt>
                <c:pt idx="1599">
                  <c:v>1410.899999999991</c:v>
                </c:pt>
                <c:pt idx="1600">
                  <c:v>1410.9999999999909</c:v>
                </c:pt>
                <c:pt idx="1601">
                  <c:v>1411.099999999991</c:v>
                </c:pt>
                <c:pt idx="1602">
                  <c:v>1411.199999999991</c:v>
                </c:pt>
                <c:pt idx="1603">
                  <c:v>1411.2999999999911</c:v>
                </c:pt>
                <c:pt idx="1604">
                  <c:v>1411.399999999991</c:v>
                </c:pt>
                <c:pt idx="1605">
                  <c:v>1411.4999999999909</c:v>
                </c:pt>
                <c:pt idx="1606">
                  <c:v>1411.599999999991</c:v>
                </c:pt>
                <c:pt idx="1607">
                  <c:v>1411.699999999991</c:v>
                </c:pt>
                <c:pt idx="1608">
                  <c:v>1411.7999999999911</c:v>
                </c:pt>
                <c:pt idx="1609">
                  <c:v>1411.899999999991</c:v>
                </c:pt>
                <c:pt idx="1610">
                  <c:v>1411.9999999999909</c:v>
                </c:pt>
                <c:pt idx="1611">
                  <c:v>1412.099999999991</c:v>
                </c:pt>
                <c:pt idx="1612">
                  <c:v>1412.199999999991</c:v>
                </c:pt>
                <c:pt idx="1613">
                  <c:v>1412.2999999999911</c:v>
                </c:pt>
                <c:pt idx="1614">
                  <c:v>1412.399999999991</c:v>
                </c:pt>
                <c:pt idx="1615">
                  <c:v>1412.4999999999909</c:v>
                </c:pt>
                <c:pt idx="1616">
                  <c:v>1412.599999999991</c:v>
                </c:pt>
                <c:pt idx="1617">
                  <c:v>1412.699999999991</c:v>
                </c:pt>
                <c:pt idx="1618">
                  <c:v>1412.7999999999911</c:v>
                </c:pt>
                <c:pt idx="1619">
                  <c:v>1412.899999999991</c:v>
                </c:pt>
                <c:pt idx="1620">
                  <c:v>1412.9999999999909</c:v>
                </c:pt>
                <c:pt idx="1621">
                  <c:v>1413.099999999991</c:v>
                </c:pt>
                <c:pt idx="1622">
                  <c:v>1413.199999999991</c:v>
                </c:pt>
                <c:pt idx="1623">
                  <c:v>1413.2999999999911</c:v>
                </c:pt>
                <c:pt idx="1624">
                  <c:v>1413.399999999991</c:v>
                </c:pt>
                <c:pt idx="1625">
                  <c:v>1413.4999999999909</c:v>
                </c:pt>
                <c:pt idx="1626">
                  <c:v>1413.599999999991</c:v>
                </c:pt>
                <c:pt idx="1627">
                  <c:v>1413.699999999991</c:v>
                </c:pt>
                <c:pt idx="1628">
                  <c:v>1413.7999999999911</c:v>
                </c:pt>
                <c:pt idx="1629">
                  <c:v>1413.899999999991</c:v>
                </c:pt>
                <c:pt idx="1630">
                  <c:v>1413.9999999999909</c:v>
                </c:pt>
                <c:pt idx="1631">
                  <c:v>1414.099999999991</c:v>
                </c:pt>
                <c:pt idx="1632">
                  <c:v>1414.199999999991</c:v>
                </c:pt>
                <c:pt idx="1633">
                  <c:v>1414.2999999999911</c:v>
                </c:pt>
                <c:pt idx="1634">
                  <c:v>1414.399999999991</c:v>
                </c:pt>
                <c:pt idx="1635">
                  <c:v>1414.4999999999909</c:v>
                </c:pt>
                <c:pt idx="1636">
                  <c:v>1414.599999999991</c:v>
                </c:pt>
                <c:pt idx="1637">
                  <c:v>1414.699999999991</c:v>
                </c:pt>
                <c:pt idx="1638">
                  <c:v>1414.7999999999911</c:v>
                </c:pt>
                <c:pt idx="1639">
                  <c:v>1414.899999999991</c:v>
                </c:pt>
                <c:pt idx="1640">
                  <c:v>1414.9999999999909</c:v>
                </c:pt>
                <c:pt idx="1641">
                  <c:v>1415.099999999991</c:v>
                </c:pt>
                <c:pt idx="1642">
                  <c:v>1415.199999999991</c:v>
                </c:pt>
                <c:pt idx="1643">
                  <c:v>1415.2999999999911</c:v>
                </c:pt>
                <c:pt idx="1644">
                  <c:v>1415.399999999991</c:v>
                </c:pt>
                <c:pt idx="1645">
                  <c:v>1415.4999999999909</c:v>
                </c:pt>
                <c:pt idx="1646">
                  <c:v>1415.599999999991</c:v>
                </c:pt>
                <c:pt idx="1647">
                  <c:v>1415.699999999991</c:v>
                </c:pt>
                <c:pt idx="1648">
                  <c:v>1415.7999999999911</c:v>
                </c:pt>
                <c:pt idx="1649">
                  <c:v>1415.899999999991</c:v>
                </c:pt>
                <c:pt idx="1650">
                  <c:v>1415.9999999999909</c:v>
                </c:pt>
                <c:pt idx="1651">
                  <c:v>1416.099999999991</c:v>
                </c:pt>
                <c:pt idx="1652">
                  <c:v>1416.199999999991</c:v>
                </c:pt>
                <c:pt idx="1653">
                  <c:v>1416.2999999999911</c:v>
                </c:pt>
                <c:pt idx="1654">
                  <c:v>1416.399999999991</c:v>
                </c:pt>
                <c:pt idx="1655">
                  <c:v>1416.4999999999909</c:v>
                </c:pt>
                <c:pt idx="1656">
                  <c:v>1416.599999999991</c:v>
                </c:pt>
                <c:pt idx="1657">
                  <c:v>1416.699999999991</c:v>
                </c:pt>
                <c:pt idx="1658">
                  <c:v>1416.7999999999911</c:v>
                </c:pt>
                <c:pt idx="1659">
                  <c:v>1416.899999999991</c:v>
                </c:pt>
                <c:pt idx="1660">
                  <c:v>1416.9999999999909</c:v>
                </c:pt>
                <c:pt idx="1661">
                  <c:v>1417.099999999991</c:v>
                </c:pt>
                <c:pt idx="1662">
                  <c:v>1417.199999999991</c:v>
                </c:pt>
                <c:pt idx="1663">
                  <c:v>1417.2999999999911</c:v>
                </c:pt>
                <c:pt idx="1664">
                  <c:v>1417.399999999991</c:v>
                </c:pt>
                <c:pt idx="1665">
                  <c:v>1417.4999999999909</c:v>
                </c:pt>
                <c:pt idx="1666">
                  <c:v>1417.599999999991</c:v>
                </c:pt>
                <c:pt idx="1667">
                  <c:v>1417.699999999991</c:v>
                </c:pt>
                <c:pt idx="1668">
                  <c:v>1417.7999999999911</c:v>
                </c:pt>
                <c:pt idx="1669">
                  <c:v>1417.899999999991</c:v>
                </c:pt>
                <c:pt idx="1670">
                  <c:v>1417.9999999999909</c:v>
                </c:pt>
                <c:pt idx="1671">
                  <c:v>1418.099999999991</c:v>
                </c:pt>
                <c:pt idx="1672">
                  <c:v>1418.19999999999</c:v>
                </c:pt>
                <c:pt idx="1673">
                  <c:v>1418.29999999999</c:v>
                </c:pt>
                <c:pt idx="1674">
                  <c:v>1418.3999999999901</c:v>
                </c:pt>
                <c:pt idx="1675">
                  <c:v>1418.49999999999</c:v>
                </c:pt>
                <c:pt idx="1676">
                  <c:v>1418.5999999999899</c:v>
                </c:pt>
                <c:pt idx="1677">
                  <c:v>1418.69999999999</c:v>
                </c:pt>
                <c:pt idx="1678">
                  <c:v>1418.79999999999</c:v>
                </c:pt>
                <c:pt idx="1679">
                  <c:v>1418.8999999999901</c:v>
                </c:pt>
                <c:pt idx="1680">
                  <c:v>1418.99999999999</c:v>
                </c:pt>
                <c:pt idx="1681">
                  <c:v>1419.0999999999899</c:v>
                </c:pt>
                <c:pt idx="1682">
                  <c:v>1419.19999999999</c:v>
                </c:pt>
                <c:pt idx="1683">
                  <c:v>1419.29999999999</c:v>
                </c:pt>
                <c:pt idx="1684">
                  <c:v>1419.3999999999901</c:v>
                </c:pt>
                <c:pt idx="1685">
                  <c:v>1419.49999999999</c:v>
                </c:pt>
                <c:pt idx="1686">
                  <c:v>1419.5999999999899</c:v>
                </c:pt>
                <c:pt idx="1687">
                  <c:v>1419.69999999999</c:v>
                </c:pt>
                <c:pt idx="1688">
                  <c:v>1419.79999999999</c:v>
                </c:pt>
                <c:pt idx="1689">
                  <c:v>1419.8999999999901</c:v>
                </c:pt>
                <c:pt idx="1690">
                  <c:v>1419.99999999999</c:v>
                </c:pt>
                <c:pt idx="1691">
                  <c:v>1420.0999999999899</c:v>
                </c:pt>
                <c:pt idx="1692">
                  <c:v>1420.19999999999</c:v>
                </c:pt>
                <c:pt idx="1693">
                  <c:v>1420.29999999999</c:v>
                </c:pt>
                <c:pt idx="1694">
                  <c:v>1420.3999999999901</c:v>
                </c:pt>
                <c:pt idx="1695">
                  <c:v>1420.49999999999</c:v>
                </c:pt>
                <c:pt idx="1696">
                  <c:v>1420.5999999999899</c:v>
                </c:pt>
                <c:pt idx="1697">
                  <c:v>1420.69999999999</c:v>
                </c:pt>
                <c:pt idx="1698">
                  <c:v>1420.79999999999</c:v>
                </c:pt>
                <c:pt idx="1699">
                  <c:v>1420.8999999999901</c:v>
                </c:pt>
                <c:pt idx="1700">
                  <c:v>1420.99999999999</c:v>
                </c:pt>
                <c:pt idx="1701">
                  <c:v>1421.0999999999899</c:v>
                </c:pt>
                <c:pt idx="1702">
                  <c:v>1421.19999999999</c:v>
                </c:pt>
                <c:pt idx="1703">
                  <c:v>1421.29999999999</c:v>
                </c:pt>
                <c:pt idx="1704">
                  <c:v>1421.3999999999901</c:v>
                </c:pt>
                <c:pt idx="1705">
                  <c:v>1421.49999999999</c:v>
                </c:pt>
                <c:pt idx="1706">
                  <c:v>1421.5999999999899</c:v>
                </c:pt>
                <c:pt idx="1707">
                  <c:v>1421.69999999999</c:v>
                </c:pt>
                <c:pt idx="1708">
                  <c:v>1421.79999999999</c:v>
                </c:pt>
                <c:pt idx="1709">
                  <c:v>1421.8999999999901</c:v>
                </c:pt>
                <c:pt idx="1710">
                  <c:v>1421.99999999999</c:v>
                </c:pt>
                <c:pt idx="1711">
                  <c:v>1422.0999999999899</c:v>
                </c:pt>
                <c:pt idx="1712">
                  <c:v>1422.19999999999</c:v>
                </c:pt>
                <c:pt idx="1713">
                  <c:v>1422.29999999999</c:v>
                </c:pt>
                <c:pt idx="1714">
                  <c:v>1422.3999999999901</c:v>
                </c:pt>
                <c:pt idx="1715">
                  <c:v>1422.49999999999</c:v>
                </c:pt>
                <c:pt idx="1716">
                  <c:v>1422.5999999999899</c:v>
                </c:pt>
                <c:pt idx="1717">
                  <c:v>1422.69999999999</c:v>
                </c:pt>
                <c:pt idx="1718">
                  <c:v>1422.79999999999</c:v>
                </c:pt>
                <c:pt idx="1719">
                  <c:v>1422.8999999999901</c:v>
                </c:pt>
                <c:pt idx="1720">
                  <c:v>1422.99999999999</c:v>
                </c:pt>
                <c:pt idx="1721">
                  <c:v>1423.0999999999899</c:v>
                </c:pt>
                <c:pt idx="1722">
                  <c:v>1423.19999999999</c:v>
                </c:pt>
                <c:pt idx="1723">
                  <c:v>1423.29999999999</c:v>
                </c:pt>
                <c:pt idx="1724">
                  <c:v>1423.3999999999901</c:v>
                </c:pt>
                <c:pt idx="1725">
                  <c:v>1423.49999999999</c:v>
                </c:pt>
                <c:pt idx="1726">
                  <c:v>1423.5999999999899</c:v>
                </c:pt>
                <c:pt idx="1727">
                  <c:v>1423.69999999999</c:v>
                </c:pt>
                <c:pt idx="1728">
                  <c:v>1423.79999999999</c:v>
                </c:pt>
                <c:pt idx="1729">
                  <c:v>1423.8999999999901</c:v>
                </c:pt>
                <c:pt idx="1730">
                  <c:v>1423.99999999999</c:v>
                </c:pt>
                <c:pt idx="1731">
                  <c:v>1424.0999999999899</c:v>
                </c:pt>
                <c:pt idx="1732">
                  <c:v>1424.19999999999</c:v>
                </c:pt>
                <c:pt idx="1733">
                  <c:v>1424.29999999999</c:v>
                </c:pt>
                <c:pt idx="1734">
                  <c:v>1424.3999999999901</c:v>
                </c:pt>
                <c:pt idx="1735">
                  <c:v>1424.49999999999</c:v>
                </c:pt>
                <c:pt idx="1736">
                  <c:v>1424.5999999999899</c:v>
                </c:pt>
                <c:pt idx="1737">
                  <c:v>1424.69999999999</c:v>
                </c:pt>
                <c:pt idx="1738">
                  <c:v>1424.79999999999</c:v>
                </c:pt>
                <c:pt idx="1739">
                  <c:v>1424.8999999999901</c:v>
                </c:pt>
                <c:pt idx="1740">
                  <c:v>1424.99999999999</c:v>
                </c:pt>
                <c:pt idx="1741">
                  <c:v>1425.0999999999899</c:v>
                </c:pt>
                <c:pt idx="1742">
                  <c:v>1425.19999999999</c:v>
                </c:pt>
                <c:pt idx="1743">
                  <c:v>1425.29999999999</c:v>
                </c:pt>
                <c:pt idx="1744">
                  <c:v>1425.3999999999901</c:v>
                </c:pt>
                <c:pt idx="1745">
                  <c:v>1425.49999999999</c:v>
                </c:pt>
                <c:pt idx="1746">
                  <c:v>1425.5999999999899</c:v>
                </c:pt>
                <c:pt idx="1747">
                  <c:v>1425.69999999999</c:v>
                </c:pt>
                <c:pt idx="1748">
                  <c:v>1425.79999999999</c:v>
                </c:pt>
                <c:pt idx="1749">
                  <c:v>1425.8999999999901</c:v>
                </c:pt>
                <c:pt idx="1750">
                  <c:v>1425.99999999999</c:v>
                </c:pt>
                <c:pt idx="1751">
                  <c:v>1426.0999999999899</c:v>
                </c:pt>
                <c:pt idx="1752">
                  <c:v>1426.19999999999</c:v>
                </c:pt>
                <c:pt idx="1753">
                  <c:v>1426.29999999999</c:v>
                </c:pt>
                <c:pt idx="1754">
                  <c:v>1426.3999999999901</c:v>
                </c:pt>
                <c:pt idx="1755">
                  <c:v>1426.49999999999</c:v>
                </c:pt>
                <c:pt idx="1756">
                  <c:v>1426.5999999999899</c:v>
                </c:pt>
                <c:pt idx="1757">
                  <c:v>1426.69999999999</c:v>
                </c:pt>
                <c:pt idx="1758">
                  <c:v>1426.79999999999</c:v>
                </c:pt>
                <c:pt idx="1759">
                  <c:v>1426.8999999999901</c:v>
                </c:pt>
                <c:pt idx="1760">
                  <c:v>1426.99999999999</c:v>
                </c:pt>
                <c:pt idx="1761">
                  <c:v>1427.0999999999899</c:v>
                </c:pt>
                <c:pt idx="1762">
                  <c:v>1427.19999999999</c:v>
                </c:pt>
                <c:pt idx="1763">
                  <c:v>1427.29999999999</c:v>
                </c:pt>
                <c:pt idx="1764">
                  <c:v>1427.3999999999901</c:v>
                </c:pt>
                <c:pt idx="1765">
                  <c:v>1427.49999999999</c:v>
                </c:pt>
                <c:pt idx="1766">
                  <c:v>1427.5999999999899</c:v>
                </c:pt>
                <c:pt idx="1767">
                  <c:v>1427.69999999999</c:v>
                </c:pt>
                <c:pt idx="1768">
                  <c:v>1427.79999999999</c:v>
                </c:pt>
                <c:pt idx="1769">
                  <c:v>1427.8999999999901</c:v>
                </c:pt>
                <c:pt idx="1770">
                  <c:v>1427.99999999999</c:v>
                </c:pt>
                <c:pt idx="1771">
                  <c:v>1428.0999999999899</c:v>
                </c:pt>
                <c:pt idx="1772">
                  <c:v>1428.19999999999</c:v>
                </c:pt>
                <c:pt idx="1773">
                  <c:v>1428.29999999999</c:v>
                </c:pt>
                <c:pt idx="1774">
                  <c:v>1428.3999999999901</c:v>
                </c:pt>
                <c:pt idx="1775">
                  <c:v>1428.49999999999</c:v>
                </c:pt>
                <c:pt idx="1776">
                  <c:v>1428.5999999999899</c:v>
                </c:pt>
                <c:pt idx="1777">
                  <c:v>1428.69999999999</c:v>
                </c:pt>
                <c:pt idx="1778">
                  <c:v>1428.79999999999</c:v>
                </c:pt>
                <c:pt idx="1779">
                  <c:v>1428.8999999999901</c:v>
                </c:pt>
                <c:pt idx="1780">
                  <c:v>1428.99999999999</c:v>
                </c:pt>
                <c:pt idx="1781">
                  <c:v>1429.0999999999899</c:v>
                </c:pt>
                <c:pt idx="1782">
                  <c:v>1429.19999999999</c:v>
                </c:pt>
                <c:pt idx="1783">
                  <c:v>1429.29999999999</c:v>
                </c:pt>
                <c:pt idx="1784">
                  <c:v>1429.3999999999901</c:v>
                </c:pt>
                <c:pt idx="1785">
                  <c:v>1429.49999999999</c:v>
                </c:pt>
                <c:pt idx="1786">
                  <c:v>1429.5999999999899</c:v>
                </c:pt>
                <c:pt idx="1787">
                  <c:v>1429.69999999999</c:v>
                </c:pt>
                <c:pt idx="1788">
                  <c:v>1429.79999999999</c:v>
                </c:pt>
                <c:pt idx="1789">
                  <c:v>1429.8999999999901</c:v>
                </c:pt>
                <c:pt idx="1790">
                  <c:v>1429.99999999999</c:v>
                </c:pt>
                <c:pt idx="1791">
                  <c:v>1430.0999999999899</c:v>
                </c:pt>
                <c:pt idx="1792">
                  <c:v>1430.19999999999</c:v>
                </c:pt>
                <c:pt idx="1793">
                  <c:v>1430.29999999999</c:v>
                </c:pt>
                <c:pt idx="1794">
                  <c:v>1430.3999999999901</c:v>
                </c:pt>
                <c:pt idx="1795">
                  <c:v>1430.49999999999</c:v>
                </c:pt>
                <c:pt idx="1796">
                  <c:v>1430.5999999999899</c:v>
                </c:pt>
                <c:pt idx="1797">
                  <c:v>1430.69999999999</c:v>
                </c:pt>
                <c:pt idx="1798">
                  <c:v>1430.79999999999</c:v>
                </c:pt>
                <c:pt idx="1799">
                  <c:v>1430.8999999999901</c:v>
                </c:pt>
                <c:pt idx="1800">
                  <c:v>1430.99999999999</c:v>
                </c:pt>
                <c:pt idx="1801">
                  <c:v>1431.0999999999899</c:v>
                </c:pt>
                <c:pt idx="1802">
                  <c:v>1431.19999999999</c:v>
                </c:pt>
                <c:pt idx="1803">
                  <c:v>1431.29999999999</c:v>
                </c:pt>
                <c:pt idx="1804">
                  <c:v>1431.3999999999901</c:v>
                </c:pt>
                <c:pt idx="1805">
                  <c:v>1431.49999999999</c:v>
                </c:pt>
                <c:pt idx="1806">
                  <c:v>1431.5999999999899</c:v>
                </c:pt>
                <c:pt idx="1807">
                  <c:v>1431.69999999999</c:v>
                </c:pt>
                <c:pt idx="1808">
                  <c:v>1431.79999999999</c:v>
                </c:pt>
                <c:pt idx="1809">
                  <c:v>1431.8999999999901</c:v>
                </c:pt>
                <c:pt idx="1810">
                  <c:v>1431.99999999999</c:v>
                </c:pt>
                <c:pt idx="1811">
                  <c:v>1432.0999999999899</c:v>
                </c:pt>
                <c:pt idx="1812">
                  <c:v>1432.19999999999</c:v>
                </c:pt>
                <c:pt idx="1813">
                  <c:v>1432.29999999999</c:v>
                </c:pt>
                <c:pt idx="1814">
                  <c:v>1432.3999999999901</c:v>
                </c:pt>
                <c:pt idx="1815">
                  <c:v>1432.49999999999</c:v>
                </c:pt>
                <c:pt idx="1816">
                  <c:v>1432.5999999999899</c:v>
                </c:pt>
                <c:pt idx="1817">
                  <c:v>1432.69999999999</c:v>
                </c:pt>
                <c:pt idx="1818">
                  <c:v>1432.79999999999</c:v>
                </c:pt>
                <c:pt idx="1819">
                  <c:v>1432.8999999999901</c:v>
                </c:pt>
                <c:pt idx="1820">
                  <c:v>1432.99999999999</c:v>
                </c:pt>
                <c:pt idx="1821">
                  <c:v>1433.0999999999899</c:v>
                </c:pt>
                <c:pt idx="1822">
                  <c:v>1433.19999999999</c:v>
                </c:pt>
                <c:pt idx="1823">
                  <c:v>1433.29999999999</c:v>
                </c:pt>
                <c:pt idx="1824">
                  <c:v>1433.3999999999901</c:v>
                </c:pt>
                <c:pt idx="1825">
                  <c:v>1433.49999999999</c:v>
                </c:pt>
                <c:pt idx="1826">
                  <c:v>1433.5999999999899</c:v>
                </c:pt>
                <c:pt idx="1827">
                  <c:v>1433.69999999999</c:v>
                </c:pt>
                <c:pt idx="1828">
                  <c:v>1433.79999999999</c:v>
                </c:pt>
                <c:pt idx="1829">
                  <c:v>1433.8999999999901</c:v>
                </c:pt>
                <c:pt idx="1830">
                  <c:v>1433.99999999999</c:v>
                </c:pt>
                <c:pt idx="1831">
                  <c:v>1434.0999999999899</c:v>
                </c:pt>
                <c:pt idx="1832">
                  <c:v>1434.19999999999</c:v>
                </c:pt>
                <c:pt idx="1833">
                  <c:v>1434.29999999999</c:v>
                </c:pt>
                <c:pt idx="1834">
                  <c:v>1434.3999999999901</c:v>
                </c:pt>
                <c:pt idx="1835">
                  <c:v>1434.49999999999</c:v>
                </c:pt>
                <c:pt idx="1836">
                  <c:v>1434.5999999999899</c:v>
                </c:pt>
                <c:pt idx="1837">
                  <c:v>1434.69999999999</c:v>
                </c:pt>
                <c:pt idx="1838">
                  <c:v>1434.79999999999</c:v>
                </c:pt>
                <c:pt idx="1839">
                  <c:v>1434.8999999999901</c:v>
                </c:pt>
                <c:pt idx="1840">
                  <c:v>1434.99999999999</c:v>
                </c:pt>
                <c:pt idx="1841">
                  <c:v>1435.0999999999899</c:v>
                </c:pt>
                <c:pt idx="1842">
                  <c:v>1435.19999999999</c:v>
                </c:pt>
                <c:pt idx="1843">
                  <c:v>1435.29999999999</c:v>
                </c:pt>
                <c:pt idx="1844">
                  <c:v>1435.3999999999901</c:v>
                </c:pt>
                <c:pt idx="1845">
                  <c:v>1435.49999999999</c:v>
                </c:pt>
                <c:pt idx="1846">
                  <c:v>1435.5999999999899</c:v>
                </c:pt>
                <c:pt idx="1847">
                  <c:v>1435.69999999999</c:v>
                </c:pt>
                <c:pt idx="1848">
                  <c:v>1435.799999999989</c:v>
                </c:pt>
                <c:pt idx="1849">
                  <c:v>1435.8999999999889</c:v>
                </c:pt>
                <c:pt idx="1850">
                  <c:v>1435.9999999999891</c:v>
                </c:pt>
                <c:pt idx="1851">
                  <c:v>1436.099999999989</c:v>
                </c:pt>
                <c:pt idx="1852">
                  <c:v>1436.1999999999889</c:v>
                </c:pt>
                <c:pt idx="1853">
                  <c:v>1436.299999999989</c:v>
                </c:pt>
                <c:pt idx="1854">
                  <c:v>1436.3999999999889</c:v>
                </c:pt>
                <c:pt idx="1855">
                  <c:v>1436.4999999999891</c:v>
                </c:pt>
                <c:pt idx="1856">
                  <c:v>1436.599999999989</c:v>
                </c:pt>
                <c:pt idx="1857">
                  <c:v>1436.6999999999889</c:v>
                </c:pt>
                <c:pt idx="1858">
                  <c:v>1436.799999999989</c:v>
                </c:pt>
                <c:pt idx="1859">
                  <c:v>1436.8999999999889</c:v>
                </c:pt>
                <c:pt idx="1860">
                  <c:v>1436.9999999999891</c:v>
                </c:pt>
                <c:pt idx="1861">
                  <c:v>1437.099999999989</c:v>
                </c:pt>
                <c:pt idx="1862">
                  <c:v>1437.1999999999889</c:v>
                </c:pt>
                <c:pt idx="1863">
                  <c:v>1437.299999999989</c:v>
                </c:pt>
                <c:pt idx="1864">
                  <c:v>1437.3999999999889</c:v>
                </c:pt>
                <c:pt idx="1865">
                  <c:v>1437.4999999999891</c:v>
                </c:pt>
                <c:pt idx="1866">
                  <c:v>1437.599999999989</c:v>
                </c:pt>
                <c:pt idx="1867">
                  <c:v>1437.6999999999889</c:v>
                </c:pt>
                <c:pt idx="1868">
                  <c:v>1437.799999999989</c:v>
                </c:pt>
                <c:pt idx="1869">
                  <c:v>1437.8999999999889</c:v>
                </c:pt>
                <c:pt idx="1870">
                  <c:v>1437.9999999999891</c:v>
                </c:pt>
                <c:pt idx="1871">
                  <c:v>1438.099999999989</c:v>
                </c:pt>
                <c:pt idx="1872">
                  <c:v>1438.1999999999889</c:v>
                </c:pt>
                <c:pt idx="1873">
                  <c:v>1438.299999999989</c:v>
                </c:pt>
                <c:pt idx="1874">
                  <c:v>1438.3999999999889</c:v>
                </c:pt>
                <c:pt idx="1875">
                  <c:v>1438.4999999999891</c:v>
                </c:pt>
                <c:pt idx="1876">
                  <c:v>1438.599999999989</c:v>
                </c:pt>
                <c:pt idx="1877">
                  <c:v>1438.6999999999889</c:v>
                </c:pt>
                <c:pt idx="1878">
                  <c:v>1438.799999999989</c:v>
                </c:pt>
                <c:pt idx="1879">
                  <c:v>1438.8999999999889</c:v>
                </c:pt>
                <c:pt idx="1880">
                  <c:v>1438.9999999999891</c:v>
                </c:pt>
                <c:pt idx="1881">
                  <c:v>1439.099999999989</c:v>
                </c:pt>
                <c:pt idx="1882">
                  <c:v>1439.1999999999889</c:v>
                </c:pt>
                <c:pt idx="1883">
                  <c:v>1439.299999999989</c:v>
                </c:pt>
                <c:pt idx="1884">
                  <c:v>1439.3999999999889</c:v>
                </c:pt>
                <c:pt idx="1885">
                  <c:v>1439.4999999999891</c:v>
                </c:pt>
                <c:pt idx="1886">
                  <c:v>1439.599999999989</c:v>
                </c:pt>
                <c:pt idx="1887">
                  <c:v>1439.6999999999889</c:v>
                </c:pt>
                <c:pt idx="1888">
                  <c:v>1439.799999999989</c:v>
                </c:pt>
                <c:pt idx="1889">
                  <c:v>1439.8999999999889</c:v>
                </c:pt>
                <c:pt idx="1890">
                  <c:v>1439.9999999999891</c:v>
                </c:pt>
                <c:pt idx="1891">
                  <c:v>1440.099999999989</c:v>
                </c:pt>
                <c:pt idx="1892">
                  <c:v>1440.1999999999889</c:v>
                </c:pt>
                <c:pt idx="1893">
                  <c:v>1440.299999999989</c:v>
                </c:pt>
                <c:pt idx="1894">
                  <c:v>1440.3999999999889</c:v>
                </c:pt>
                <c:pt idx="1895">
                  <c:v>1440.4999999999891</c:v>
                </c:pt>
                <c:pt idx="1896">
                  <c:v>1440.599999999989</c:v>
                </c:pt>
                <c:pt idx="1897">
                  <c:v>1440.6999999999889</c:v>
                </c:pt>
                <c:pt idx="1898">
                  <c:v>1440.799999999989</c:v>
                </c:pt>
                <c:pt idx="1899">
                  <c:v>1440.8999999999889</c:v>
                </c:pt>
                <c:pt idx="1900">
                  <c:v>1440.9999999999891</c:v>
                </c:pt>
                <c:pt idx="1901">
                  <c:v>1441.099999999989</c:v>
                </c:pt>
                <c:pt idx="1902">
                  <c:v>1441.1999999999889</c:v>
                </c:pt>
                <c:pt idx="1903">
                  <c:v>1441.299999999989</c:v>
                </c:pt>
                <c:pt idx="1904">
                  <c:v>1441.3999999999889</c:v>
                </c:pt>
                <c:pt idx="1905">
                  <c:v>1441.4999999999891</c:v>
                </c:pt>
                <c:pt idx="1906">
                  <c:v>1441.599999999989</c:v>
                </c:pt>
                <c:pt idx="1907">
                  <c:v>1441.6999999999889</c:v>
                </c:pt>
                <c:pt idx="1908">
                  <c:v>1441.799999999989</c:v>
                </c:pt>
                <c:pt idx="1909">
                  <c:v>1441.8999999999889</c:v>
                </c:pt>
                <c:pt idx="1910">
                  <c:v>1441.9999999999891</c:v>
                </c:pt>
                <c:pt idx="1911">
                  <c:v>1442.099999999989</c:v>
                </c:pt>
                <c:pt idx="1912">
                  <c:v>1442.1999999999889</c:v>
                </c:pt>
                <c:pt idx="1913">
                  <c:v>1442.299999999989</c:v>
                </c:pt>
                <c:pt idx="1914">
                  <c:v>1442.3999999999889</c:v>
                </c:pt>
                <c:pt idx="1915">
                  <c:v>1442.4999999999891</c:v>
                </c:pt>
                <c:pt idx="1916">
                  <c:v>1442.599999999989</c:v>
                </c:pt>
                <c:pt idx="1917">
                  <c:v>1442.6999999999889</c:v>
                </c:pt>
                <c:pt idx="1918">
                  <c:v>1442.799999999989</c:v>
                </c:pt>
                <c:pt idx="1919">
                  <c:v>1442.8999999999889</c:v>
                </c:pt>
                <c:pt idx="1920">
                  <c:v>1442.9999999999891</c:v>
                </c:pt>
                <c:pt idx="1921">
                  <c:v>1443.099999999989</c:v>
                </c:pt>
                <c:pt idx="1922">
                  <c:v>1443.1999999999889</c:v>
                </c:pt>
                <c:pt idx="1923">
                  <c:v>1443.299999999989</c:v>
                </c:pt>
                <c:pt idx="1924">
                  <c:v>1443.3999999999889</c:v>
                </c:pt>
                <c:pt idx="1925">
                  <c:v>1443.4999999999891</c:v>
                </c:pt>
                <c:pt idx="1926">
                  <c:v>1443.599999999989</c:v>
                </c:pt>
                <c:pt idx="1927">
                  <c:v>1443.6999999999889</c:v>
                </c:pt>
                <c:pt idx="1928">
                  <c:v>1443.799999999989</c:v>
                </c:pt>
                <c:pt idx="1929">
                  <c:v>1443.8999999999889</c:v>
                </c:pt>
                <c:pt idx="1930">
                  <c:v>1443.9999999999891</c:v>
                </c:pt>
                <c:pt idx="1931">
                  <c:v>1444.099999999989</c:v>
                </c:pt>
                <c:pt idx="1932">
                  <c:v>1444.1999999999889</c:v>
                </c:pt>
                <c:pt idx="1933">
                  <c:v>1444.299999999989</c:v>
                </c:pt>
                <c:pt idx="1934">
                  <c:v>1444.3999999999889</c:v>
                </c:pt>
                <c:pt idx="1935">
                  <c:v>1444.4999999999891</c:v>
                </c:pt>
                <c:pt idx="1936">
                  <c:v>1444.599999999989</c:v>
                </c:pt>
                <c:pt idx="1937">
                  <c:v>1444.6999999999889</c:v>
                </c:pt>
                <c:pt idx="1938">
                  <c:v>1444.799999999989</c:v>
                </c:pt>
                <c:pt idx="1939">
                  <c:v>1444.8999999999889</c:v>
                </c:pt>
                <c:pt idx="1940">
                  <c:v>1444.9999999999891</c:v>
                </c:pt>
                <c:pt idx="1941">
                  <c:v>1445.099999999989</c:v>
                </c:pt>
                <c:pt idx="1942">
                  <c:v>1445.1999999999889</c:v>
                </c:pt>
                <c:pt idx="1943">
                  <c:v>1445.299999999989</c:v>
                </c:pt>
                <c:pt idx="1944">
                  <c:v>1445.3999999999889</c:v>
                </c:pt>
                <c:pt idx="1945">
                  <c:v>1445.4999999999891</c:v>
                </c:pt>
                <c:pt idx="1946">
                  <c:v>1445.599999999989</c:v>
                </c:pt>
                <c:pt idx="1947">
                  <c:v>1445.6999999999889</c:v>
                </c:pt>
                <c:pt idx="1948">
                  <c:v>1445.799999999989</c:v>
                </c:pt>
                <c:pt idx="1949">
                  <c:v>1445.8999999999889</c:v>
                </c:pt>
                <c:pt idx="1950">
                  <c:v>1445.9999999999891</c:v>
                </c:pt>
                <c:pt idx="1951">
                  <c:v>1446.099999999989</c:v>
                </c:pt>
                <c:pt idx="1952">
                  <c:v>1446.1999999999889</c:v>
                </c:pt>
                <c:pt idx="1953">
                  <c:v>1446.299999999989</c:v>
                </c:pt>
                <c:pt idx="1954">
                  <c:v>1446.3999999999889</c:v>
                </c:pt>
                <c:pt idx="1955">
                  <c:v>1446.4999999999891</c:v>
                </c:pt>
                <c:pt idx="1956">
                  <c:v>1446.599999999989</c:v>
                </c:pt>
                <c:pt idx="1957">
                  <c:v>1446.6999999999889</c:v>
                </c:pt>
                <c:pt idx="1958">
                  <c:v>1446.799999999989</c:v>
                </c:pt>
                <c:pt idx="1959">
                  <c:v>1446.8999999999889</c:v>
                </c:pt>
                <c:pt idx="1960">
                  <c:v>1446.9999999999891</c:v>
                </c:pt>
                <c:pt idx="1961">
                  <c:v>1447.099999999989</c:v>
                </c:pt>
                <c:pt idx="1962">
                  <c:v>1447.1999999999889</c:v>
                </c:pt>
                <c:pt idx="1963">
                  <c:v>1447.299999999989</c:v>
                </c:pt>
                <c:pt idx="1964">
                  <c:v>1447.3999999999889</c:v>
                </c:pt>
                <c:pt idx="1965">
                  <c:v>1447.4999999999891</c:v>
                </c:pt>
                <c:pt idx="1966">
                  <c:v>1447.599999999989</c:v>
                </c:pt>
                <c:pt idx="1967">
                  <c:v>1447.6999999999889</c:v>
                </c:pt>
                <c:pt idx="1968">
                  <c:v>1447.799999999989</c:v>
                </c:pt>
                <c:pt idx="1969">
                  <c:v>1447.8999999999889</c:v>
                </c:pt>
                <c:pt idx="1970">
                  <c:v>1447.9999999999891</c:v>
                </c:pt>
                <c:pt idx="1971">
                  <c:v>1448.099999999989</c:v>
                </c:pt>
                <c:pt idx="1972">
                  <c:v>1448.1999999999889</c:v>
                </c:pt>
                <c:pt idx="1973">
                  <c:v>1448.299999999989</c:v>
                </c:pt>
                <c:pt idx="1974">
                  <c:v>1448.3999999999889</c:v>
                </c:pt>
                <c:pt idx="1975">
                  <c:v>1448.4999999999891</c:v>
                </c:pt>
                <c:pt idx="1976">
                  <c:v>1448.599999999989</c:v>
                </c:pt>
                <c:pt idx="1977">
                  <c:v>1448.6999999999889</c:v>
                </c:pt>
                <c:pt idx="1978">
                  <c:v>1448.799999999989</c:v>
                </c:pt>
                <c:pt idx="1979">
                  <c:v>1448.8999999999889</c:v>
                </c:pt>
                <c:pt idx="1980">
                  <c:v>1448.9999999999891</c:v>
                </c:pt>
                <c:pt idx="1981">
                  <c:v>1449.099999999989</c:v>
                </c:pt>
                <c:pt idx="1982">
                  <c:v>1449.1999999999889</c:v>
                </c:pt>
                <c:pt idx="1983">
                  <c:v>1449.299999999989</c:v>
                </c:pt>
                <c:pt idx="1984">
                  <c:v>1449.3999999999889</c:v>
                </c:pt>
                <c:pt idx="1985">
                  <c:v>1449.4999999999891</c:v>
                </c:pt>
                <c:pt idx="1986">
                  <c:v>1449.599999999989</c:v>
                </c:pt>
                <c:pt idx="1987">
                  <c:v>1449.6999999999889</c:v>
                </c:pt>
                <c:pt idx="1988">
                  <c:v>1449.799999999989</c:v>
                </c:pt>
                <c:pt idx="1989">
                  <c:v>1449.8999999999889</c:v>
                </c:pt>
                <c:pt idx="1990">
                  <c:v>1449.9999999999891</c:v>
                </c:pt>
                <c:pt idx="1991">
                  <c:v>1450.099999999989</c:v>
                </c:pt>
                <c:pt idx="1992">
                  <c:v>1450.1999999999889</c:v>
                </c:pt>
                <c:pt idx="1993">
                  <c:v>1450.299999999989</c:v>
                </c:pt>
                <c:pt idx="1994">
                  <c:v>1450.3999999999889</c:v>
                </c:pt>
                <c:pt idx="1995">
                  <c:v>1450.4999999999891</c:v>
                </c:pt>
                <c:pt idx="1996">
                  <c:v>1450.599999999989</c:v>
                </c:pt>
                <c:pt idx="1997">
                  <c:v>1450.6999999999889</c:v>
                </c:pt>
                <c:pt idx="1998">
                  <c:v>1450.799999999989</c:v>
                </c:pt>
                <c:pt idx="1999">
                  <c:v>1450.8999999999889</c:v>
                </c:pt>
                <c:pt idx="2000">
                  <c:v>1450.9999999999891</c:v>
                </c:pt>
              </c:numCache>
            </c:numRef>
          </c:xVal>
          <c:yVal>
            <c:numRef>
              <c:f>Lorenztians!$Q$3:$Q$2003</c:f>
              <c:numCache>
                <c:formatCode>General</c:formatCode>
                <c:ptCount val="2001"/>
                <c:pt idx="0">
                  <c:v>2.5174261118141679E-4</c:v>
                </c:pt>
                <c:pt idx="1">
                  <c:v>2.5224367241680922E-4</c:v>
                </c:pt>
                <c:pt idx="2">
                  <c:v>2.5274622791154704E-4</c:v>
                </c:pt>
                <c:pt idx="3">
                  <c:v>2.5325028360036547E-4</c:v>
                </c:pt>
                <c:pt idx="4">
                  <c:v>2.537558454474334E-4</c:v>
                </c:pt>
                <c:pt idx="5">
                  <c:v>2.542629194465193E-4</c:v>
                </c:pt>
                <c:pt idx="6">
                  <c:v>2.54771511621175E-4</c:v>
                </c:pt>
                <c:pt idx="7">
                  <c:v>2.5528162802491023E-4</c:v>
                </c:pt>
                <c:pt idx="8">
                  <c:v>2.5579327474136717E-4</c:v>
                </c:pt>
                <c:pt idx="9">
                  <c:v>2.5630645788450736E-4</c:v>
                </c:pt>
                <c:pt idx="10">
                  <c:v>2.5682118359878945E-4</c:v>
                </c:pt>
                <c:pt idx="11">
                  <c:v>2.5733745805934778E-4</c:v>
                </c:pt>
                <c:pt idx="12">
                  <c:v>2.5785528747218324E-4</c:v>
                </c:pt>
                <c:pt idx="13">
                  <c:v>2.583746780743443E-4</c:v>
                </c:pt>
                <c:pt idx="14">
                  <c:v>2.5889563613410999E-4</c:v>
                </c:pt>
                <c:pt idx="15">
                  <c:v>2.5941816795118543E-4</c:v>
                </c:pt>
                <c:pt idx="16">
                  <c:v>2.5994227985688109E-4</c:v>
                </c:pt>
                <c:pt idx="17">
                  <c:v>2.6046797821431138E-4</c:v>
                </c:pt>
                <c:pt idx="18">
                  <c:v>2.6099526941858242E-4</c:v>
                </c:pt>
                <c:pt idx="19">
                  <c:v>2.6152415989698103E-4</c:v>
                </c:pt>
                <c:pt idx="20">
                  <c:v>2.6205465610917763E-4</c:v>
                </c:pt>
                <c:pt idx="21">
                  <c:v>2.625867645474118E-4</c:v>
                </c:pt>
                <c:pt idx="22">
                  <c:v>2.6312049173669774E-4</c:v>
                </c:pt>
                <c:pt idx="23">
                  <c:v>2.6365584423501871E-4</c:v>
                </c:pt>
                <c:pt idx="24">
                  <c:v>2.641928286335234E-4</c:v>
                </c:pt>
                <c:pt idx="25">
                  <c:v>2.6473145155673508E-4</c:v>
                </c:pt>
                <c:pt idx="26">
                  <c:v>2.6527171966274457E-4</c:v>
                </c:pt>
                <c:pt idx="27">
                  <c:v>2.6581363964342264E-4</c:v>
                </c:pt>
                <c:pt idx="28">
                  <c:v>2.663572182246205E-4</c:v>
                </c:pt>
                <c:pt idx="29">
                  <c:v>2.6690246216637902E-4</c:v>
                </c:pt>
                <c:pt idx="30">
                  <c:v>2.6744937826313203E-4</c:v>
                </c:pt>
                <c:pt idx="31">
                  <c:v>2.6799797334392474E-4</c:v>
                </c:pt>
                <c:pt idx="32">
                  <c:v>2.6854825427261519E-4</c:v>
                </c:pt>
                <c:pt idx="33">
                  <c:v>2.6910022794809555E-4</c:v>
                </c:pt>
                <c:pt idx="34">
                  <c:v>2.6965390130450273E-4</c:v>
                </c:pt>
                <c:pt idx="35">
                  <c:v>2.7020928131143019E-4</c:v>
                </c:pt>
                <c:pt idx="36">
                  <c:v>2.7076637497415451E-4</c:v>
                </c:pt>
                <c:pt idx="37">
                  <c:v>2.7132518933384363E-4</c:v>
                </c:pt>
                <c:pt idx="38">
                  <c:v>2.7188573146778655E-4</c:v>
                </c:pt>
                <c:pt idx="39">
                  <c:v>2.7244800848961136E-4</c:v>
                </c:pt>
                <c:pt idx="40">
                  <c:v>2.7301202754950504E-4</c:v>
                </c:pt>
                <c:pt idx="41">
                  <c:v>2.7357779583444766E-4</c:v>
                </c:pt>
                <c:pt idx="42">
                  <c:v>2.7414532056842895E-4</c:v>
                </c:pt>
                <c:pt idx="43">
                  <c:v>2.7471460901268567E-4</c:v>
                </c:pt>
                <c:pt idx="44">
                  <c:v>2.7528566846592677E-4</c:v>
                </c:pt>
                <c:pt idx="45">
                  <c:v>2.7585850626456724E-4</c:v>
                </c:pt>
                <c:pt idx="46">
                  <c:v>2.7643312978295709E-4</c:v>
                </c:pt>
                <c:pt idx="47">
                  <c:v>2.7700954643362479E-4</c:v>
                </c:pt>
                <c:pt idx="48">
                  <c:v>2.7758776366750416E-4</c:v>
                </c:pt>
                <c:pt idx="49">
                  <c:v>2.7816778897418184E-4</c:v>
                </c:pt>
                <c:pt idx="50">
                  <c:v>2.7874962988213377E-4</c:v>
                </c:pt>
                <c:pt idx="51">
                  <c:v>2.793332939589629E-4</c:v>
                </c:pt>
                <c:pt idx="52">
                  <c:v>2.7991878881165243E-4</c:v>
                </c:pt>
                <c:pt idx="53">
                  <c:v>2.805061220868006E-4</c:v>
                </c:pt>
                <c:pt idx="54">
                  <c:v>2.8109530147087732E-4</c:v>
                </c:pt>
                <c:pt idx="55">
                  <c:v>2.8168633469046936E-4</c:v>
                </c:pt>
                <c:pt idx="56">
                  <c:v>2.8227922951252701E-4</c:v>
                </c:pt>
                <c:pt idx="57">
                  <c:v>2.8287399374462641E-4</c:v>
                </c:pt>
                <c:pt idx="58">
                  <c:v>2.8347063523521314E-4</c:v>
                </c:pt>
                <c:pt idx="59">
                  <c:v>2.8406916187386828E-4</c:v>
                </c:pt>
                <c:pt idx="60">
                  <c:v>2.8466958159156271E-4</c:v>
                </c:pt>
                <c:pt idx="61">
                  <c:v>2.8527190236091285E-4</c:v>
                </c:pt>
                <c:pt idx="62">
                  <c:v>2.8587613219645128E-4</c:v>
                </c:pt>
                <c:pt idx="63">
                  <c:v>2.8648227915488542E-4</c:v>
                </c:pt>
                <c:pt idx="64">
                  <c:v>2.8709035133536574E-4</c:v>
                </c:pt>
                <c:pt idx="65">
                  <c:v>2.8770035687974846E-4</c:v>
                </c:pt>
                <c:pt idx="66">
                  <c:v>2.8831230397287518E-4</c:v>
                </c:pt>
                <c:pt idx="67">
                  <c:v>2.8892620084283342E-4</c:v>
                </c:pt>
                <c:pt idx="68">
                  <c:v>2.8954205576124046E-4</c:v>
                </c:pt>
                <c:pt idx="69">
                  <c:v>2.9015987704351492E-4</c:v>
                </c:pt>
                <c:pt idx="70">
                  <c:v>2.9077967304915039E-4</c:v>
                </c:pt>
                <c:pt idx="71">
                  <c:v>2.9140145218200543E-4</c:v>
                </c:pt>
                <c:pt idx="72">
                  <c:v>2.9202522289057439E-4</c:v>
                </c:pt>
                <c:pt idx="73">
                  <c:v>2.9265099366828111E-4</c:v>
                </c:pt>
                <c:pt idx="74">
                  <c:v>2.932787730537612E-4</c:v>
                </c:pt>
                <c:pt idx="75">
                  <c:v>2.9390856963114624E-4</c:v>
                </c:pt>
                <c:pt idx="76">
                  <c:v>2.9454039203036388E-4</c:v>
                </c:pt>
                <c:pt idx="77">
                  <c:v>2.9517424892741957E-4</c:v>
                </c:pt>
                <c:pt idx="78">
                  <c:v>2.9581014904470093E-4</c:v>
                </c:pt>
                <c:pt idx="79">
                  <c:v>2.96448101151271E-4</c:v>
                </c:pt>
                <c:pt idx="80">
                  <c:v>2.9708811406316271E-4</c:v>
                </c:pt>
                <c:pt idx="81">
                  <c:v>2.9773019664368952E-4</c:v>
                </c:pt>
                <c:pt idx="82">
                  <c:v>2.9837435780374444E-4</c:v>
                </c:pt>
                <c:pt idx="83">
                  <c:v>2.9902060650210195E-4</c:v>
                </c:pt>
                <c:pt idx="84">
                  <c:v>2.9966895174573502E-4</c:v>
                </c:pt>
                <c:pt idx="85">
                  <c:v>3.0031940259012113E-4</c:v>
                </c:pt>
                <c:pt idx="86">
                  <c:v>3.009719681395513E-4</c:v>
                </c:pt>
                <c:pt idx="87">
                  <c:v>3.0162665754745528E-4</c:v>
                </c:pt>
                <c:pt idx="88">
                  <c:v>3.0228348001670757E-4</c:v>
                </c:pt>
                <c:pt idx="89">
                  <c:v>3.029424447999581E-4</c:v>
                </c:pt>
                <c:pt idx="90">
                  <c:v>3.0360356119994979E-4</c:v>
                </c:pt>
                <c:pt idx="91">
                  <c:v>3.0426683856983957E-4</c:v>
                </c:pt>
                <c:pt idx="92">
                  <c:v>3.0493228631353592E-4</c:v>
                </c:pt>
                <c:pt idx="93">
                  <c:v>3.0559991388601671E-4</c:v>
                </c:pt>
                <c:pt idx="94">
                  <c:v>3.0626973079367212E-4</c:v>
                </c:pt>
                <c:pt idx="95">
                  <c:v>3.0694174659463521E-4</c:v>
                </c:pt>
                <c:pt idx="96">
                  <c:v>3.0761597089911438E-4</c:v>
                </c:pt>
                <c:pt idx="97">
                  <c:v>3.08292413369743E-4</c:v>
                </c:pt>
                <c:pt idx="98">
                  <c:v>3.0897108372191716E-4</c:v>
                </c:pt>
                <c:pt idx="99">
                  <c:v>3.096519917241359E-4</c:v>
                </c:pt>
                <c:pt idx="100">
                  <c:v>3.1033514719835888E-4</c:v>
                </c:pt>
                <c:pt idx="101">
                  <c:v>3.1102056002035177E-4</c:v>
                </c:pt>
                <c:pt idx="102">
                  <c:v>3.1170824012003492E-4</c:v>
                </c:pt>
                <c:pt idx="103">
                  <c:v>3.1239819748184996E-4</c:v>
                </c:pt>
                <c:pt idx="104">
                  <c:v>3.1309044214510614E-4</c:v>
                </c:pt>
                <c:pt idx="105">
                  <c:v>3.1378498420435219E-4</c:v>
                </c:pt>
                <c:pt idx="106">
                  <c:v>3.1448183380973607E-4</c:v>
                </c:pt>
                <c:pt idx="107">
                  <c:v>3.1518100116736692E-4</c:v>
                </c:pt>
                <c:pt idx="108">
                  <c:v>3.1588249653969583E-4</c:v>
                </c:pt>
                <c:pt idx="109">
                  <c:v>3.1658633024587562E-4</c:v>
                </c:pt>
                <c:pt idx="110">
                  <c:v>3.1729251266214781E-4</c:v>
                </c:pt>
                <c:pt idx="111">
                  <c:v>3.1800105422221531E-4</c:v>
                </c:pt>
                <c:pt idx="112">
                  <c:v>3.1871196541761971E-4</c:v>
                </c:pt>
                <c:pt idx="113">
                  <c:v>3.1942525679813622E-4</c:v>
                </c:pt>
                <c:pt idx="114">
                  <c:v>3.2014093897214782E-4</c:v>
                </c:pt>
                <c:pt idx="115">
                  <c:v>3.2085902260704736E-4</c:v>
                </c:pt>
                <c:pt idx="116">
                  <c:v>3.2157951842962308E-4</c:v>
                </c:pt>
                <c:pt idx="117">
                  <c:v>3.2230243722645936E-4</c:v>
                </c:pt>
                <c:pt idx="118">
                  <c:v>3.230277898443287E-4</c:v>
                </c:pt>
                <c:pt idx="119">
                  <c:v>3.2375558719060403E-4</c:v>
                </c:pt>
                <c:pt idx="120">
                  <c:v>3.244858402336594E-4</c:v>
                </c:pt>
                <c:pt idx="121">
                  <c:v>3.2521856000327384E-4</c:v>
                </c:pt>
                <c:pt idx="122">
                  <c:v>3.259537575910547E-4</c:v>
                </c:pt>
                <c:pt idx="123">
                  <c:v>3.2669144415083936E-4</c:v>
                </c:pt>
                <c:pt idx="124">
                  <c:v>3.2743163089912541E-4</c:v>
                </c:pt>
                <c:pt idx="125">
                  <c:v>3.2817432911548696E-4</c:v>
                </c:pt>
                <c:pt idx="126">
                  <c:v>3.2891955014299512E-4</c:v>
                </c:pt>
                <c:pt idx="127">
                  <c:v>3.2966730538865746E-4</c:v>
                </c:pt>
                <c:pt idx="128">
                  <c:v>3.3041760632383625E-4</c:v>
                </c:pt>
                <c:pt idx="129">
                  <c:v>3.3117046448469532E-4</c:v>
                </c:pt>
                <c:pt idx="130">
                  <c:v>3.3192589147263362E-4</c:v>
                </c:pt>
                <c:pt idx="131">
                  <c:v>3.3268389895472187E-4</c:v>
                </c:pt>
                <c:pt idx="132">
                  <c:v>3.3344449866415794E-4</c:v>
                </c:pt>
                <c:pt idx="133">
                  <c:v>3.3420770240071088E-4</c:v>
                </c:pt>
                <c:pt idx="134">
                  <c:v>3.3497352203116837E-4</c:v>
                </c:pt>
                <c:pt idx="135">
                  <c:v>3.3574196948980243E-4</c:v>
                </c:pt>
                <c:pt idx="136">
                  <c:v>3.3651305677882462E-4</c:v>
                </c:pt>
                <c:pt idx="137">
                  <c:v>3.3728679596884358E-4</c:v>
                </c:pt>
                <c:pt idx="138">
                  <c:v>3.3806319919934429E-4</c:v>
                </c:pt>
                <c:pt idx="139">
                  <c:v>3.388422786791452E-4</c:v>
                </c:pt>
                <c:pt idx="140">
                  <c:v>3.3962404668688408E-4</c:v>
                </c:pt>
                <c:pt idx="141">
                  <c:v>3.4040851557149175E-4</c:v>
                </c:pt>
                <c:pt idx="142">
                  <c:v>3.4119569775266828E-4</c:v>
                </c:pt>
                <c:pt idx="143">
                  <c:v>3.4198560572138153E-4</c:v>
                </c:pt>
                <c:pt idx="144">
                  <c:v>3.4277825204034228E-4</c:v>
                </c:pt>
                <c:pt idx="145">
                  <c:v>3.4357364934451117E-4</c:v>
                </c:pt>
                <c:pt idx="146">
                  <c:v>3.4437181034158984E-4</c:v>
                </c:pt>
                <c:pt idx="147">
                  <c:v>3.4517274781251822E-4</c:v>
                </c:pt>
                <c:pt idx="148">
                  <c:v>3.4597647461199197E-4</c:v>
                </c:pt>
                <c:pt idx="149">
                  <c:v>3.4678300366895818E-4</c:v>
                </c:pt>
                <c:pt idx="150">
                  <c:v>3.4759234798714168E-4</c:v>
                </c:pt>
                <c:pt idx="151">
                  <c:v>3.4840452064555577E-4</c:v>
                </c:pt>
                <c:pt idx="152">
                  <c:v>3.4921953479902793E-4</c:v>
                </c:pt>
                <c:pt idx="153">
                  <c:v>3.5003740367871885E-4</c:v>
                </c:pt>
                <c:pt idx="154">
                  <c:v>3.5085814059266599E-4</c:v>
                </c:pt>
                <c:pt idx="155">
                  <c:v>3.5168175892630354E-4</c:v>
                </c:pt>
                <c:pt idx="156">
                  <c:v>3.5250827214301452E-4</c:v>
                </c:pt>
                <c:pt idx="157">
                  <c:v>3.5333769378466921E-4</c:v>
                </c:pt>
                <c:pt idx="158">
                  <c:v>3.5417003747216714E-4</c:v>
                </c:pt>
                <c:pt idx="159">
                  <c:v>3.5500531690600267E-4</c:v>
                </c:pt>
                <c:pt idx="160">
                  <c:v>3.5584354586680727E-4</c:v>
                </c:pt>
                <c:pt idx="161">
                  <c:v>3.5668473821592374E-4</c:v>
                </c:pt>
                <c:pt idx="162">
                  <c:v>3.5752890789596709E-4</c:v>
                </c:pt>
                <c:pt idx="163">
                  <c:v>3.5837606893138917E-4</c:v>
                </c:pt>
                <c:pt idx="164">
                  <c:v>3.5922623542906733E-4</c:v>
                </c:pt>
                <c:pt idx="165">
                  <c:v>3.6007942157886965E-4</c:v>
                </c:pt>
                <c:pt idx="166">
                  <c:v>3.6093564165425263E-4</c:v>
                </c:pt>
                <c:pt idx="167">
                  <c:v>3.6179491001284554E-4</c:v>
                </c:pt>
                <c:pt idx="168">
                  <c:v>3.6265724109703872E-4</c:v>
                </c:pt>
                <c:pt idx="169">
                  <c:v>3.635226494345945E-4</c:v>
                </c:pt>
                <c:pt idx="170">
                  <c:v>3.6439114963924629E-4</c:v>
                </c:pt>
                <c:pt idx="171">
                  <c:v>3.6526275641130115E-4</c:v>
                </c:pt>
                <c:pt idx="172">
                  <c:v>3.6613748453826633E-4</c:v>
                </c:pt>
                <c:pt idx="173">
                  <c:v>3.6701534889546281E-4</c:v>
                </c:pt>
                <c:pt idx="174">
                  <c:v>3.6789636444664337E-4</c:v>
                </c:pt>
                <c:pt idx="175">
                  <c:v>3.6878054624463668E-4</c:v>
                </c:pt>
                <c:pt idx="176">
                  <c:v>3.69667909431966E-4</c:v>
                </c:pt>
                <c:pt idx="177">
                  <c:v>3.7055846924150313E-4</c:v>
                </c:pt>
                <c:pt idx="178">
                  <c:v>3.7145224099710843E-4</c:v>
                </c:pt>
                <c:pt idx="179">
                  <c:v>3.7234924011427472E-4</c:v>
                </c:pt>
                <c:pt idx="180">
                  <c:v>3.7324948210079877E-4</c:v>
                </c:pt>
                <c:pt idx="181">
                  <c:v>3.7415298255742577E-4</c:v>
                </c:pt>
                <c:pt idx="182">
                  <c:v>3.7505975717853142E-4</c:v>
                </c:pt>
                <c:pt idx="183">
                  <c:v>3.7596982175278873E-4</c:v>
                </c:pt>
                <c:pt idx="184">
                  <c:v>3.7688319216383964E-4</c:v>
                </c:pt>
                <c:pt idx="185">
                  <c:v>3.7779988439099225E-4</c:v>
                </c:pt>
                <c:pt idx="186">
                  <c:v>3.7871991450990407E-4</c:v>
                </c:pt>
                <c:pt idx="187">
                  <c:v>3.7964329869327165E-4</c:v>
                </c:pt>
                <c:pt idx="188">
                  <c:v>3.8057005321154433E-4</c:v>
                </c:pt>
                <c:pt idx="189">
                  <c:v>3.8150019443362562E-4</c:v>
                </c:pt>
                <c:pt idx="190">
                  <c:v>3.8243373882758039E-4</c:v>
                </c:pt>
                <c:pt idx="191">
                  <c:v>3.8337070296136854E-4</c:v>
                </c:pt>
                <c:pt idx="192">
                  <c:v>3.8431110350355401E-4</c:v>
                </c:pt>
                <c:pt idx="193">
                  <c:v>3.8525495722405097E-4</c:v>
                </c:pt>
                <c:pt idx="194">
                  <c:v>3.8620228099485525E-4</c:v>
                </c:pt>
                <c:pt idx="195">
                  <c:v>3.8715309179078217E-4</c:v>
                </c:pt>
                <c:pt idx="196">
                  <c:v>3.8810740669023168E-4</c:v>
                </c:pt>
                <c:pt idx="197">
                  <c:v>3.8906524287592783E-4</c:v>
                </c:pt>
                <c:pt idx="198">
                  <c:v>3.9002661763569738E-4</c:v>
                </c:pt>
                <c:pt idx="199">
                  <c:v>3.9099154836323252E-4</c:v>
                </c:pt>
                <c:pt idx="200">
                  <c:v>3.9196005255886086E-4</c:v>
                </c:pt>
                <c:pt idx="201">
                  <c:v>3.9293214783034364E-4</c:v>
                </c:pt>
                <c:pt idx="202">
                  <c:v>3.9390785189364735E-4</c:v>
                </c:pt>
                <c:pt idx="203">
                  <c:v>3.9488718257375577E-4</c:v>
                </c:pt>
                <c:pt idx="204">
                  <c:v>3.95870157805464E-4</c:v>
                </c:pt>
                <c:pt idx="205">
                  <c:v>3.9685679563419314E-4</c:v>
                </c:pt>
                <c:pt idx="206">
                  <c:v>3.9784711421679829E-4</c:v>
                </c:pt>
                <c:pt idx="207">
                  <c:v>3.9884113182240774E-4</c:v>
                </c:pt>
                <c:pt idx="208">
                  <c:v>3.9983886683323677E-4</c:v>
                </c:pt>
                <c:pt idx="209">
                  <c:v>4.0084033774544112E-4</c:v>
                </c:pt>
                <c:pt idx="210">
                  <c:v>4.0184556316995572E-4</c:v>
                </c:pt>
                <c:pt idx="211">
                  <c:v>4.028545618333411E-4</c:v>
                </c:pt>
                <c:pt idx="212">
                  <c:v>4.0386735257865879E-4</c:v>
                </c:pt>
                <c:pt idx="213">
                  <c:v>4.0488395436632103E-4</c:v>
                </c:pt>
                <c:pt idx="214">
                  <c:v>4.0590438627498179E-4</c:v>
                </c:pt>
                <c:pt idx="215">
                  <c:v>4.069286675024127E-4</c:v>
                </c:pt>
                <c:pt idx="216">
                  <c:v>4.0795681736638628E-4</c:v>
                </c:pt>
                <c:pt idx="217">
                  <c:v>4.0898885530559029E-4</c:v>
                </c:pt>
                <c:pt idx="218">
                  <c:v>4.1002480088051538E-4</c:v>
                </c:pt>
                <c:pt idx="219">
                  <c:v>4.1106467377438442E-4</c:v>
                </c:pt>
                <c:pt idx="220">
                  <c:v>4.1210849379406624E-4</c:v>
                </c:pt>
                <c:pt idx="221">
                  <c:v>4.1315628087100888E-4</c:v>
                </c:pt>
                <c:pt idx="222">
                  <c:v>4.1420805506216902E-4</c:v>
                </c:pt>
                <c:pt idx="223">
                  <c:v>4.1526383655097435E-4</c:v>
                </c:pt>
                <c:pt idx="224">
                  <c:v>4.1632364564825932E-4</c:v>
                </c:pt>
                <c:pt idx="225">
                  <c:v>4.1738750279324451E-4</c:v>
                </c:pt>
                <c:pt idx="226">
                  <c:v>4.1845542855450111E-4</c:v>
                </c:pt>
                <c:pt idx="227">
                  <c:v>4.1952744363092323E-4</c:v>
                </c:pt>
                <c:pt idx="228">
                  <c:v>4.2060356885273377E-4</c:v>
                </c:pt>
                <c:pt idx="229">
                  <c:v>4.2168382518246224E-4</c:v>
                </c:pt>
                <c:pt idx="230">
                  <c:v>4.2276823371596749E-4</c:v>
                </c:pt>
                <c:pt idx="231">
                  <c:v>4.2385681568344599E-4</c:v>
                </c:pt>
                <c:pt idx="232">
                  <c:v>4.2494959245044812E-4</c:v>
                </c:pt>
                <c:pt idx="233">
                  <c:v>4.260465855189285E-4</c:v>
                </c:pt>
                <c:pt idx="234">
                  <c:v>4.2714781652826846E-4</c:v>
                </c:pt>
                <c:pt idx="235">
                  <c:v>4.2825330725634517E-4</c:v>
                </c:pt>
                <c:pt idx="236">
                  <c:v>4.2936307962058491E-4</c:v>
                </c:pt>
                <c:pt idx="237">
                  <c:v>4.3047715567902552E-4</c:v>
                </c:pt>
                <c:pt idx="238">
                  <c:v>4.3159555763141219E-4</c:v>
                </c:pt>
                <c:pt idx="239">
                  <c:v>4.3271830782027612E-4</c:v>
                </c:pt>
                <c:pt idx="240">
                  <c:v>4.3384542873203938E-4</c:v>
                </c:pt>
                <c:pt idx="241">
                  <c:v>4.3497694299811357E-4</c:v>
                </c:pt>
                <c:pt idx="242">
                  <c:v>4.3611287339603719E-4</c:v>
                </c:pt>
                <c:pt idx="243">
                  <c:v>4.3725324285058363E-4</c:v>
                </c:pt>
                <c:pt idx="244">
                  <c:v>4.3839807443491906E-4</c:v>
                </c:pt>
                <c:pt idx="245">
                  <c:v>4.3954739137174397E-4</c:v>
                </c:pt>
                <c:pt idx="246">
                  <c:v>4.4070121703444531E-4</c:v>
                </c:pt>
                <c:pt idx="247">
                  <c:v>4.4185957494828512E-4</c:v>
                </c:pt>
                <c:pt idx="248">
                  <c:v>4.4302248879156061E-4</c:v>
                </c:pt>
                <c:pt idx="249">
                  <c:v>4.4418998239681402E-4</c:v>
                </c:pt>
                <c:pt idx="250">
                  <c:v>4.4536207975202739E-4</c:v>
                </c:pt>
                <c:pt idx="251">
                  <c:v>4.465388050018278E-4</c:v>
                </c:pt>
                <c:pt idx="252">
                  <c:v>4.4772018244873014E-4</c:v>
                </c:pt>
                <c:pt idx="253">
                  <c:v>4.4890623655435179E-4</c:v>
                </c:pt>
                <c:pt idx="254">
                  <c:v>4.5009699194067747E-4</c:v>
                </c:pt>
                <c:pt idx="255">
                  <c:v>4.5129247339130988E-4</c:v>
                </c:pt>
                <c:pt idx="256">
                  <c:v>4.5249270585273063E-4</c:v>
                </c:pt>
                <c:pt idx="257">
                  <c:v>4.5369771443559817E-4</c:v>
                </c:pt>
                <c:pt idx="258">
                  <c:v>4.5490752441603214E-4</c:v>
                </c:pt>
                <c:pt idx="259">
                  <c:v>4.5612216123691037E-4</c:v>
                </c:pt>
                <c:pt idx="260">
                  <c:v>4.5734165050920152E-4</c:v>
                </c:pt>
                <c:pt idx="261">
                  <c:v>4.5856601801328616E-4</c:v>
                </c:pt>
                <c:pt idx="262">
                  <c:v>4.5979528970028935E-4</c:v>
                </c:pt>
                <c:pt idx="263">
                  <c:v>4.6102949169345321E-4</c:v>
                </c:pt>
                <c:pt idx="264">
                  <c:v>4.6226865028948074E-4</c:v>
                </c:pt>
                <c:pt idx="265">
                  <c:v>4.635127919599339E-4</c:v>
                </c:pt>
                <c:pt idx="266">
                  <c:v>4.647619433526163E-4</c:v>
                </c:pt>
                <c:pt idx="267">
                  <c:v>4.660161312929691E-4</c:v>
                </c:pt>
                <c:pt idx="268">
                  <c:v>4.6727538278550746E-4</c:v>
                </c:pt>
                <c:pt idx="269">
                  <c:v>4.6853972501522854E-4</c:v>
                </c:pt>
                <c:pt idx="270">
                  <c:v>4.6980918534907464E-4</c:v>
                </c:pt>
                <c:pt idx="271">
                  <c:v>4.7108379133738198E-4</c:v>
                </c:pt>
                <c:pt idx="272">
                  <c:v>4.7236357071534223E-4</c:v>
                </c:pt>
                <c:pt idx="273">
                  <c:v>4.7364855140450437E-4</c:v>
                </c:pt>
                <c:pt idx="274">
                  <c:v>4.7493876151426408E-4</c:v>
                </c:pt>
                <c:pt idx="275">
                  <c:v>4.7623422934336713E-4</c:v>
                </c:pt>
                <c:pt idx="276">
                  <c:v>4.7753498338145314E-4</c:v>
                </c:pt>
                <c:pt idx="277">
                  <c:v>4.7884105231058748E-4</c:v>
                </c:pt>
                <c:pt idx="278">
                  <c:v>4.8015246500680728E-4</c:v>
                </c:pt>
                <c:pt idx="279">
                  <c:v>4.8146925054171226E-4</c:v>
                </c:pt>
                <c:pt idx="280">
                  <c:v>4.8279143818402514E-4</c:v>
                </c:pt>
                <c:pt idx="281">
                  <c:v>4.8411905740121164E-4</c:v>
                </c:pt>
                <c:pt idx="282">
                  <c:v>4.8545213786108679E-4</c:v>
                </c:pt>
                <c:pt idx="283">
                  <c:v>4.8679070943343465E-4</c:v>
                </c:pt>
                <c:pt idx="284">
                  <c:v>4.8813480219167543E-4</c:v>
                </c:pt>
                <c:pt idx="285">
                  <c:v>4.894844464145016E-4</c:v>
                </c:pt>
                <c:pt idx="286">
                  <c:v>4.9083967258757512E-4</c:v>
                </c:pt>
                <c:pt idx="287">
                  <c:v>4.9220051140521238E-4</c:v>
                </c:pt>
                <c:pt idx="288">
                  <c:v>4.9356699377208152E-4</c:v>
                </c:pt>
                <c:pt idx="289">
                  <c:v>4.9493915080495025E-4</c:v>
                </c:pt>
                <c:pt idx="290">
                  <c:v>4.9631701383440121E-4</c:v>
                </c:pt>
                <c:pt idx="291">
                  <c:v>4.9770061440661251E-4</c:v>
                </c:pt>
                <c:pt idx="292">
                  <c:v>4.9908998428511953E-4</c:v>
                </c:pt>
                <c:pt idx="293">
                  <c:v>5.0048515545261254E-4</c:v>
                </c:pt>
                <c:pt idx="294">
                  <c:v>5.0188616011273362E-4</c:v>
                </c:pt>
                <c:pt idx="295">
                  <c:v>5.0329303069192083E-4</c:v>
                </c:pt>
                <c:pt idx="296">
                  <c:v>5.0470579984124352E-4</c:v>
                </c:pt>
                <c:pt idx="297">
                  <c:v>5.0612450043825349E-4</c:v>
                </c:pt>
                <c:pt idx="298">
                  <c:v>5.0754916558888694E-4</c:v>
                </c:pt>
                <c:pt idx="299">
                  <c:v>5.0897982862933638E-4</c:v>
                </c:pt>
                <c:pt idx="300">
                  <c:v>5.1041652312798936E-4</c:v>
                </c:pt>
                <c:pt idx="301">
                  <c:v>5.1185928288735257E-4</c:v>
                </c:pt>
                <c:pt idx="302">
                  <c:v>5.1330814194599594E-4</c:v>
                </c:pt>
                <c:pt idx="303">
                  <c:v>5.1476313458054691E-4</c:v>
                </c:pt>
                <c:pt idx="304">
                  <c:v>5.1622429530765596E-4</c:v>
                </c:pt>
                <c:pt idx="305">
                  <c:v>5.1769165888603018E-4</c:v>
                </c:pt>
                <c:pt idx="306">
                  <c:v>5.1916526031845313E-4</c:v>
                </c:pt>
                <c:pt idx="307">
                  <c:v>5.2064513485382583E-4</c:v>
                </c:pt>
                <c:pt idx="308">
                  <c:v>5.2213131798925559E-4</c:v>
                </c:pt>
                <c:pt idx="309">
                  <c:v>5.2362384547213726E-4</c:v>
                </c:pt>
                <c:pt idx="310">
                  <c:v>5.2512275330225319E-4</c:v>
                </c:pt>
                <c:pt idx="311">
                  <c:v>5.2662807773392576E-4</c:v>
                </c:pt>
                <c:pt idx="312">
                  <c:v>5.2813985527815814E-4</c:v>
                </c:pt>
                <c:pt idx="313">
                  <c:v>5.2965812270479914E-4</c:v>
                </c:pt>
                <c:pt idx="314">
                  <c:v>5.3118291704476093E-4</c:v>
                </c:pt>
                <c:pt idx="315">
                  <c:v>5.3271427559220888E-4</c:v>
                </c:pt>
                <c:pt idx="316">
                  <c:v>5.3425223590682362E-4</c:v>
                </c:pt>
                <c:pt idx="317">
                  <c:v>5.3579683581605152E-4</c:v>
                </c:pt>
                <c:pt idx="318">
                  <c:v>5.3734811341737694E-4</c:v>
                </c:pt>
                <c:pt idx="319">
                  <c:v>5.3890610708065231E-4</c:v>
                </c:pt>
                <c:pt idx="320">
                  <c:v>5.4047085545039881E-4</c:v>
                </c:pt>
                <c:pt idx="321">
                  <c:v>5.4204239744818196E-4</c:v>
                </c:pt>
                <c:pt idx="322">
                  <c:v>5.4362077227497702E-4</c:v>
                </c:pt>
                <c:pt idx="323">
                  <c:v>5.4520601941355573E-4</c:v>
                </c:pt>
                <c:pt idx="324">
                  <c:v>5.4679817863093462E-4</c:v>
                </c:pt>
                <c:pt idx="325">
                  <c:v>5.4839728998079345E-4</c:v>
                </c:pt>
                <c:pt idx="326">
                  <c:v>5.5000339380597077E-4</c:v>
                </c:pt>
                <c:pt idx="327">
                  <c:v>5.5161653074094598E-4</c:v>
                </c:pt>
                <c:pt idx="328">
                  <c:v>5.5323674171436812E-4</c:v>
                </c:pt>
                <c:pt idx="329">
                  <c:v>5.5486406795158681E-4</c:v>
                </c:pt>
                <c:pt idx="330">
                  <c:v>5.5649855097725102E-4</c:v>
                </c:pt>
                <c:pt idx="331">
                  <c:v>5.5814023261787585E-4</c:v>
                </c:pt>
                <c:pt idx="332">
                  <c:v>5.5978915500449491E-4</c:v>
                </c:pt>
                <c:pt idx="333">
                  <c:v>5.6144536057529785E-4</c:v>
                </c:pt>
                <c:pt idx="334">
                  <c:v>5.6310889207829772E-4</c:v>
                </c:pt>
                <c:pt idx="335">
                  <c:v>5.6477979257406135E-4</c:v>
                </c:pt>
                <c:pt idx="336">
                  <c:v>5.6645810543841184E-4</c:v>
                </c:pt>
                <c:pt idx="337">
                  <c:v>5.6814387436521425E-4</c:v>
                </c:pt>
                <c:pt idx="338">
                  <c:v>5.6983714336915239E-4</c:v>
                </c:pt>
                <c:pt idx="339">
                  <c:v>5.715379567885336E-4</c:v>
                </c:pt>
                <c:pt idx="340">
                  <c:v>5.7324635928816087E-4</c:v>
                </c:pt>
                <c:pt idx="341">
                  <c:v>5.7496239586217555E-4</c:v>
                </c:pt>
                <c:pt idx="342">
                  <c:v>5.7668611183698843E-4</c:v>
                </c:pt>
                <c:pt idx="343">
                  <c:v>5.7841755287420151E-4</c:v>
                </c:pt>
                <c:pt idx="344">
                  <c:v>5.8015676497355864E-4</c:v>
                </c:pt>
                <c:pt idx="345">
                  <c:v>5.8190379447596379E-4</c:v>
                </c:pt>
                <c:pt idx="346">
                  <c:v>5.8365868806649378E-4</c:v>
                </c:pt>
                <c:pt idx="347">
                  <c:v>5.854214927774415E-4</c:v>
                </c:pt>
                <c:pt idx="348">
                  <c:v>5.8719225599142733E-4</c:v>
                </c:pt>
                <c:pt idx="349">
                  <c:v>5.8897102544450651E-4</c:v>
                </c:pt>
                <c:pt idx="350">
                  <c:v>5.9075784922930864E-4</c:v>
                </c:pt>
                <c:pt idx="351">
                  <c:v>5.9255277579824931E-4</c:v>
                </c:pt>
                <c:pt idx="352">
                  <c:v>5.9435585396671524E-4</c:v>
                </c:pt>
                <c:pt idx="353">
                  <c:v>5.9616713291634361E-4</c:v>
                </c:pt>
                <c:pt idx="354">
                  <c:v>5.9798666219829382E-4</c:v>
                </c:pt>
                <c:pt idx="355">
                  <c:v>5.9981449173655322E-4</c:v>
                </c:pt>
                <c:pt idx="356">
                  <c:v>6.0165067183132052E-4</c:v>
                </c:pt>
                <c:pt idx="357">
                  <c:v>6.0349525316235968E-4</c:v>
                </c:pt>
                <c:pt idx="358">
                  <c:v>6.0534828679245319E-4</c:v>
                </c:pt>
                <c:pt idx="359">
                  <c:v>6.0720982417084902E-4</c:v>
                </c:pt>
                <c:pt idx="360">
                  <c:v>6.0907991713674426E-4</c:v>
                </c:pt>
                <c:pt idx="361">
                  <c:v>6.1095861792284255E-4</c:v>
                </c:pt>
                <c:pt idx="362">
                  <c:v>6.1284597915891139E-4</c:v>
                </c:pt>
                <c:pt idx="363">
                  <c:v>6.1474205387537675E-4</c:v>
                </c:pt>
                <c:pt idx="364">
                  <c:v>6.1664689550699429E-4</c:v>
                </c:pt>
                <c:pt idx="365">
                  <c:v>6.1856055789652042E-4</c:v>
                </c:pt>
                <c:pt idx="366">
                  <c:v>6.2048309529842249E-4</c:v>
                </c:pt>
                <c:pt idx="367">
                  <c:v>6.2241456238267131E-4</c:v>
                </c:pt>
                <c:pt idx="368">
                  <c:v>6.2435501423850908E-4</c:v>
                </c:pt>
                <c:pt idx="369">
                  <c:v>6.2630450637832236E-4</c:v>
                </c:pt>
                <c:pt idx="370">
                  <c:v>6.2826309474151357E-4</c:v>
                </c:pt>
                <c:pt idx="371">
                  <c:v>6.3023083569841169E-4</c:v>
                </c:pt>
                <c:pt idx="372">
                  <c:v>6.3220778605427145E-4</c:v>
                </c:pt>
                <c:pt idx="373">
                  <c:v>6.3419400305324606E-4</c:v>
                </c:pt>
                <c:pt idx="374">
                  <c:v>6.3618954438247205E-4</c:v>
                </c:pt>
                <c:pt idx="375">
                  <c:v>6.3819446817615108E-4</c:v>
                </c:pt>
                <c:pt idx="376">
                  <c:v>6.4020883301967621E-4</c:v>
                </c:pt>
                <c:pt idx="377">
                  <c:v>6.422326979538481E-4</c:v>
                </c:pt>
                <c:pt idx="378">
                  <c:v>6.4426612247906812E-4</c:v>
                </c:pt>
                <c:pt idx="379">
                  <c:v>6.4630916655964517E-4</c:v>
                </c:pt>
                <c:pt idx="380">
                  <c:v>6.4836189062809891E-4</c:v>
                </c:pt>
                <c:pt idx="381">
                  <c:v>6.5042435558953647E-4</c:v>
                </c:pt>
                <c:pt idx="382">
                  <c:v>6.5249662282604965E-4</c:v>
                </c:pt>
                <c:pt idx="383">
                  <c:v>6.5457875420121077E-4</c:v>
                </c:pt>
                <c:pt idx="384">
                  <c:v>6.5667081206454629E-4</c:v>
                </c:pt>
                <c:pt idx="385">
                  <c:v>6.5877285925613083E-4</c:v>
                </c:pt>
                <c:pt idx="386">
                  <c:v>6.608849591111845E-4</c:v>
                </c:pt>
                <c:pt idx="387">
                  <c:v>6.630071754647177E-4</c:v>
                </c:pt>
                <c:pt idx="388">
                  <c:v>6.6513957265627725E-4</c:v>
                </c:pt>
                <c:pt idx="389">
                  <c:v>6.6728221553467165E-4</c:v>
                </c:pt>
                <c:pt idx="390">
                  <c:v>6.6943516946281966E-4</c:v>
                </c:pt>
                <c:pt idx="391">
                  <c:v>6.7159850032260434E-4</c:v>
                </c:pt>
                <c:pt idx="392">
                  <c:v>6.7377227451978093E-4</c:v>
                </c:pt>
                <c:pt idx="393">
                  <c:v>6.7595655898898641E-4</c:v>
                </c:pt>
                <c:pt idx="394">
                  <c:v>6.7815142119873181E-4</c:v>
                </c:pt>
                <c:pt idx="395">
                  <c:v>6.8035692915652301E-4</c:v>
                </c:pt>
                <c:pt idx="396">
                  <c:v>6.825731514139839E-4</c:v>
                </c:pt>
                <c:pt idx="397">
                  <c:v>6.8480015707206635E-4</c:v>
                </c:pt>
                <c:pt idx="398">
                  <c:v>6.8703801578628705E-4</c:v>
                </c:pt>
                <c:pt idx="399">
                  <c:v>6.8928679777207919E-4</c:v>
                </c:pt>
                <c:pt idx="400">
                  <c:v>6.9154657381012682E-4</c:v>
                </c:pt>
                <c:pt idx="401">
                  <c:v>6.9381741525183541E-4</c:v>
                </c:pt>
                <c:pt idx="402">
                  <c:v>6.9609939402481228E-4</c:v>
                </c:pt>
                <c:pt idx="403">
                  <c:v>6.9839258263840783E-4</c:v>
                </c:pt>
                <c:pt idx="404">
                  <c:v>7.0069705418937165E-4</c:v>
                </c:pt>
                <c:pt idx="405">
                  <c:v>7.0301288236749215E-4</c:v>
                </c:pt>
                <c:pt idx="406">
                  <c:v>7.0534014146138063E-4</c:v>
                </c:pt>
                <c:pt idx="407">
                  <c:v>7.0767890636426445E-4</c:v>
                </c:pt>
                <c:pt idx="408">
                  <c:v>7.1002925257984857E-4</c:v>
                </c:pt>
                <c:pt idx="409">
                  <c:v>7.1239125622829492E-4</c:v>
                </c:pt>
                <c:pt idx="410">
                  <c:v>7.1476499405218866E-4</c:v>
                </c:pt>
                <c:pt idx="411">
                  <c:v>7.1715054342265383E-4</c:v>
                </c:pt>
                <c:pt idx="412">
                  <c:v>7.1954798234548291E-4</c:v>
                </c:pt>
                <c:pt idx="413">
                  <c:v>7.2195738946733757E-4</c:v>
                </c:pt>
                <c:pt idx="414">
                  <c:v>7.2437884408206718E-4</c:v>
                </c:pt>
                <c:pt idx="415">
                  <c:v>7.2681242613704597E-4</c:v>
                </c:pt>
                <c:pt idx="416">
                  <c:v>7.2925821623961453E-4</c:v>
                </c:pt>
                <c:pt idx="417">
                  <c:v>7.3171629566356176E-4</c:v>
                </c:pt>
                <c:pt idx="418">
                  <c:v>7.341867463557429E-4</c:v>
                </c:pt>
                <c:pt idx="419">
                  <c:v>7.3666965094268855E-4</c:v>
                </c:pt>
                <c:pt idx="420">
                  <c:v>7.3916509273737416E-4</c:v>
                </c:pt>
                <c:pt idx="421">
                  <c:v>7.4167315574601069E-4</c:v>
                </c:pt>
                <c:pt idx="422">
                  <c:v>7.4419392467491442E-4</c:v>
                </c:pt>
                <c:pt idx="423">
                  <c:v>7.4672748493751103E-4</c:v>
                </c:pt>
                <c:pt idx="424">
                  <c:v>7.4927392266133552E-4</c:v>
                </c:pt>
                <c:pt idx="425">
                  <c:v>7.518333246952011E-4</c:v>
                </c:pt>
                <c:pt idx="426">
                  <c:v>7.5440577861638977E-4</c:v>
                </c:pt>
                <c:pt idx="427">
                  <c:v>7.5699137273792932E-4</c:v>
                </c:pt>
                <c:pt idx="428">
                  <c:v>7.5959019611601165E-4</c:v>
                </c:pt>
                <c:pt idx="429">
                  <c:v>7.6220233855740999E-4</c:v>
                </c:pt>
                <c:pt idx="430">
                  <c:v>7.6482789062707062E-4</c:v>
                </c:pt>
                <c:pt idx="431">
                  <c:v>7.6746694365573435E-4</c:v>
                </c:pt>
                <c:pt idx="432">
                  <c:v>7.7011958974764643E-4</c:v>
                </c:pt>
                <c:pt idx="433">
                  <c:v>7.7278592178841123E-4</c:v>
                </c:pt>
                <c:pt idx="434">
                  <c:v>7.7546603345288482E-4</c:v>
                </c:pt>
                <c:pt idx="435">
                  <c:v>7.7816001921315935E-4</c:v>
                </c:pt>
                <c:pt idx="436">
                  <c:v>7.8086797434669716E-4</c:v>
                </c:pt>
                <c:pt idx="437">
                  <c:v>7.8358999494450548E-4</c:v>
                </c:pt>
                <c:pt idx="438">
                  <c:v>7.8632617791940637E-4</c:v>
                </c:pt>
                <c:pt idx="439">
                  <c:v>7.8907662101446825E-4</c:v>
                </c:pt>
                <c:pt idx="440">
                  <c:v>7.9184142281144216E-4</c:v>
                </c:pt>
                <c:pt idx="441">
                  <c:v>7.9462068273939248E-4</c:v>
                </c:pt>
                <c:pt idx="442">
                  <c:v>7.9741450108336781E-4</c:v>
                </c:pt>
                <c:pt idx="443">
                  <c:v>8.0022297899317381E-4</c:v>
                </c:pt>
                <c:pt idx="444">
                  <c:v>8.0304621849231503E-4</c:v>
                </c:pt>
                <c:pt idx="445">
                  <c:v>8.0588432248694739E-4</c:v>
                </c:pt>
                <c:pt idx="446">
                  <c:v>8.0873739477503278E-4</c:v>
                </c:pt>
                <c:pt idx="447">
                  <c:v>8.116055400555417E-4</c:v>
                </c:pt>
                <c:pt idx="448">
                  <c:v>8.1448886393776165E-4</c:v>
                </c:pt>
                <c:pt idx="449">
                  <c:v>8.173874729507809E-4</c:v>
                </c:pt>
                <c:pt idx="450">
                  <c:v>8.2030147455302313E-4</c:v>
                </c:pt>
                <c:pt idx="451">
                  <c:v>8.2323097714189983E-4</c:v>
                </c:pt>
                <c:pt idx="452">
                  <c:v>8.2617609006363675E-4</c:v>
                </c:pt>
                <c:pt idx="453">
                  <c:v>8.2913692362316131E-4</c:v>
                </c:pt>
                <c:pt idx="454">
                  <c:v>8.3211358909410639E-4</c:v>
                </c:pt>
                <c:pt idx="455">
                  <c:v>8.3510619872900695E-4</c:v>
                </c:pt>
                <c:pt idx="456">
                  <c:v>8.3811486576951461E-4</c:v>
                </c:pt>
                <c:pt idx="457">
                  <c:v>8.4113970445684211E-4</c:v>
                </c:pt>
                <c:pt idx="458">
                  <c:v>8.4418083004226478E-4</c:v>
                </c:pt>
                <c:pt idx="459">
                  <c:v>8.4723835879774916E-4</c:v>
                </c:pt>
                <c:pt idx="460">
                  <c:v>8.503124080267839E-4</c:v>
                </c:pt>
                <c:pt idx="461">
                  <c:v>8.5340309607523531E-4</c:v>
                </c:pt>
                <c:pt idx="462">
                  <c:v>8.5651054234244341E-4</c:v>
                </c:pt>
                <c:pt idx="463">
                  <c:v>8.5963486729238284E-4</c:v>
                </c:pt>
                <c:pt idx="464">
                  <c:v>8.6277619246496063E-4</c:v>
                </c:pt>
                <c:pt idx="465">
                  <c:v>8.6593464048752625E-4</c:v>
                </c:pt>
                <c:pt idx="466">
                  <c:v>8.6911033508641356E-4</c:v>
                </c:pt>
                <c:pt idx="467">
                  <c:v>8.7230340109873588E-4</c:v>
                </c:pt>
                <c:pt idx="468">
                  <c:v>8.7551396448424601E-4</c:v>
                </c:pt>
                <c:pt idx="469">
                  <c:v>8.7874215233738767E-4</c:v>
                </c:pt>
                <c:pt idx="470">
                  <c:v>8.8198809289945202E-4</c:v>
                </c:pt>
                <c:pt idx="471">
                  <c:v>8.8525191557096777E-4</c:v>
                </c:pt>
                <c:pt idx="472">
                  <c:v>8.8853375092413282E-4</c:v>
                </c:pt>
                <c:pt idx="473">
                  <c:v>8.9183373071551378E-4</c:v>
                </c:pt>
                <c:pt idx="474">
                  <c:v>8.9515198789883073E-4</c:v>
                </c:pt>
                <c:pt idx="475">
                  <c:v>8.9848865663789848E-4</c:v>
                </c:pt>
                <c:pt idx="476">
                  <c:v>9.018438723198104E-4</c:v>
                </c:pt>
                <c:pt idx="477">
                  <c:v>9.0521777156816932E-4</c:v>
                </c:pt>
                <c:pt idx="478">
                  <c:v>9.0861049225660388E-4</c:v>
                </c:pt>
                <c:pt idx="479">
                  <c:v>9.1202217352237514E-4</c:v>
                </c:pt>
                <c:pt idx="480">
                  <c:v>9.1545295578015628E-4</c:v>
                </c:pt>
                <c:pt idx="481">
                  <c:v>9.1890298073606525E-4</c:v>
                </c:pt>
                <c:pt idx="482">
                  <c:v>9.2237239140175614E-4</c:v>
                </c:pt>
                <c:pt idx="483">
                  <c:v>9.2586133210880871E-4</c:v>
                </c:pt>
                <c:pt idx="484">
                  <c:v>9.2936994852321395E-4</c:v>
                </c:pt>
                <c:pt idx="485">
                  <c:v>9.3289838766008972E-4</c:v>
                </c:pt>
                <c:pt idx="486">
                  <c:v>9.3644679789853941E-4</c:v>
                </c:pt>
                <c:pt idx="487">
                  <c:v>9.4001532899677838E-4</c:v>
                </c:pt>
                <c:pt idx="488">
                  <c:v>9.4360413210738245E-4</c:v>
                </c:pt>
                <c:pt idx="489">
                  <c:v>9.4721335979273079E-4</c:v>
                </c:pt>
                <c:pt idx="490">
                  <c:v>9.5084316604073004E-4</c:v>
                </c:pt>
                <c:pt idx="491">
                  <c:v>9.5449370628061705E-4</c:v>
                </c:pt>
                <c:pt idx="492">
                  <c:v>9.5816513739908871E-4</c:v>
                </c:pt>
                <c:pt idx="493">
                  <c:v>9.6185761775655792E-4</c:v>
                </c:pt>
                <c:pt idx="494">
                  <c:v>9.6557130720361848E-4</c:v>
                </c:pt>
                <c:pt idx="495">
                  <c:v>9.6930636709780763E-4</c:v>
                </c:pt>
                <c:pt idx="496">
                  <c:v>9.7306296032046054E-4</c:v>
                </c:pt>
                <c:pt idx="497">
                  <c:v>9.7684125129390929E-4</c:v>
                </c:pt>
                <c:pt idx="498">
                  <c:v>9.8064140599882243E-4</c:v>
                </c:pt>
                <c:pt idx="499">
                  <c:v>9.8446359199176863E-4</c:v>
                </c:pt>
                <c:pt idx="500">
                  <c:v>9.8830797842309635E-4</c:v>
                </c:pt>
                <c:pt idx="501">
                  <c:v>9.9217473605492032E-4</c:v>
                </c:pt>
                <c:pt idx="502">
                  <c:v>9.9606403727946929E-4</c:v>
                </c:pt>
                <c:pt idx="503">
                  <c:v>9.9997605613758359E-4</c:v>
                </c:pt>
                <c:pt idx="504">
                  <c:v>1.003910968337505E-3</c:v>
                </c:pt>
                <c:pt idx="505">
                  <c:v>1.0078689512738623E-3</c:v>
                </c:pt>
                <c:pt idx="506">
                  <c:v>1.0118501840470071E-3</c:v>
                </c:pt>
                <c:pt idx="507">
                  <c:v>1.0158548474824669E-3</c:v>
                </c:pt>
                <c:pt idx="508">
                  <c:v>1.0198831241507954E-3</c:v>
                </c:pt>
                <c:pt idx="509">
                  <c:v>1.0239351983875925E-3</c:v>
                </c:pt>
                <c:pt idx="510">
                  <c:v>1.0280112563137911E-3</c:v>
                </c:pt>
                <c:pt idx="511">
                  <c:v>1.0321114858563062E-3</c:v>
                </c:pt>
                <c:pt idx="512">
                  <c:v>1.0362360767688203E-3</c:v>
                </c:pt>
                <c:pt idx="513">
                  <c:v>1.0403852206529866E-3</c:v>
                </c:pt>
                <c:pt idx="514">
                  <c:v>1.0445591109798206E-3</c:v>
                </c:pt>
                <c:pt idx="515">
                  <c:v>1.0487579431113809E-3</c:v>
                </c:pt>
                <c:pt idx="516">
                  <c:v>1.0529819143228342E-3</c:v>
                </c:pt>
                <c:pt idx="517">
                  <c:v>1.0572312238246739E-3</c:v>
                </c:pt>
                <c:pt idx="518">
                  <c:v>1.0615060727853841E-3</c:v>
                </c:pt>
                <c:pt idx="519">
                  <c:v>1.0658066643543E-3</c:v>
                </c:pt>
                <c:pt idx="520">
                  <c:v>1.0701332036848388E-3</c:v>
                </c:pt>
                <c:pt idx="521">
                  <c:v>1.0744858979579853E-3</c:v>
                </c:pt>
                <c:pt idx="522">
                  <c:v>1.0788649564062039E-3</c:v>
                </c:pt>
                <c:pt idx="523">
                  <c:v>1.0832705903375279E-3</c:v>
                </c:pt>
                <c:pt idx="524">
                  <c:v>1.0877030131601253E-3</c:v>
                </c:pt>
                <c:pt idx="525">
                  <c:v>1.0921624404071025E-3</c:v>
                </c:pt>
                <c:pt idx="526">
                  <c:v>1.096649089761642E-3</c:v>
                </c:pt>
                <c:pt idx="527">
                  <c:v>1.10116318108259E-3</c:v>
                </c:pt>
                <c:pt idx="528">
                  <c:v>1.1057049364302386E-3</c:v>
                </c:pt>
                <c:pt idx="529">
                  <c:v>1.1102745800926198E-3</c:v>
                </c:pt>
                <c:pt idx="530">
                  <c:v>1.1148723386120542E-3</c:v>
                </c:pt>
                <c:pt idx="531">
                  <c:v>1.1194984408120676E-3</c:v>
                </c:pt>
                <c:pt idx="532">
                  <c:v>1.1241531178247852E-3</c:v>
                </c:pt>
                <c:pt idx="533">
                  <c:v>1.1288366031185443E-3</c:v>
                </c:pt>
                <c:pt idx="534">
                  <c:v>1.1335491325260494E-3</c:v>
                </c:pt>
                <c:pt idx="535">
                  <c:v>1.1382909442728133E-3</c:v>
                </c:pt>
                <c:pt idx="536">
                  <c:v>1.1430622790059922E-3</c:v>
                </c:pt>
                <c:pt idx="537">
                  <c:v>1.147863379823719E-3</c:v>
                </c:pt>
                <c:pt idx="538">
                  <c:v>1.1526944923047513E-3</c:v>
                </c:pt>
                <c:pt idx="539">
                  <c:v>1.1575558645385304E-3</c:v>
                </c:pt>
                <c:pt idx="540">
                  <c:v>1.1624477471557629E-3</c:v>
                </c:pt>
                <c:pt idx="541">
                  <c:v>1.1673703933593306E-3</c:v>
                </c:pt>
                <c:pt idx="542">
                  <c:v>1.172324058955637E-3</c:v>
                </c:pt>
                <c:pt idx="543">
                  <c:v>1.1773090023865025E-3</c:v>
                </c:pt>
                <c:pt idx="544">
                  <c:v>1.1823254847613479E-3</c:v>
                </c:pt>
                <c:pt idx="545">
                  <c:v>1.1873737698899955E-3</c:v>
                </c:pt>
                <c:pt idx="546">
                  <c:v>1.1924541243158264E-3</c:v>
                </c:pt>
                <c:pt idx="547">
                  <c:v>1.1975668173494049E-3</c:v>
                </c:pt>
                <c:pt idx="548">
                  <c:v>1.2027121211026963E-3</c:v>
                </c:pt>
                <c:pt idx="549">
                  <c:v>1.2078903105235995E-3</c:v>
                </c:pt>
                <c:pt idx="550">
                  <c:v>1.2131016634311465E-3</c:v>
                </c:pt>
                <c:pt idx="551">
                  <c:v>1.2183464605510876E-3</c:v>
                </c:pt>
                <c:pt idx="552">
                  <c:v>1.2236249855519842E-3</c:v>
                </c:pt>
                <c:pt idx="553">
                  <c:v>1.2289375250819411E-3</c:v>
                </c:pt>
                <c:pt idx="554">
                  <c:v>1.2342843688056854E-3</c:v>
                </c:pt>
                <c:pt idx="555">
                  <c:v>1.2396658094423593E-3</c:v>
                </c:pt>
                <c:pt idx="556">
                  <c:v>1.2450821428037265E-3</c:v>
                </c:pt>
                <c:pt idx="557">
                  <c:v>1.2505336678330012E-3</c:v>
                </c:pt>
                <c:pt idx="558">
                  <c:v>1.2560206866441678E-3</c:v>
                </c:pt>
                <c:pt idx="559">
                  <c:v>1.2615435045620043E-3</c:v>
                </c:pt>
                <c:pt idx="560">
                  <c:v>1.267102430162503E-3</c:v>
                </c:pt>
                <c:pt idx="561">
                  <c:v>1.2726977753140655E-3</c:v>
                </c:pt>
                <c:pt idx="562">
                  <c:v>1.2783298552191723E-3</c:v>
                </c:pt>
                <c:pt idx="563">
                  <c:v>1.283998988456662E-3</c:v>
                </c:pt>
                <c:pt idx="564">
                  <c:v>1.2897054970247564E-3</c:v>
                </c:pt>
                <c:pt idx="565">
                  <c:v>1.2954497063845231E-3</c:v>
                </c:pt>
                <c:pt idx="566">
                  <c:v>1.3012319455041701E-3</c:v>
                </c:pt>
                <c:pt idx="567">
                  <c:v>1.3070525469038655E-3</c:v>
                </c:pt>
                <c:pt idx="568">
                  <c:v>1.3129118467012108E-3</c:v>
                </c:pt>
                <c:pt idx="569">
                  <c:v>1.3188101846575264E-3</c:v>
                </c:pt>
                <c:pt idx="570">
                  <c:v>1.3247479042246147E-3</c:v>
                </c:pt>
                <c:pt idx="571">
                  <c:v>1.3307253525924219E-3</c:v>
                </c:pt>
                <c:pt idx="572">
                  <c:v>1.3367428807372593E-3</c:v>
                </c:pt>
                <c:pt idx="573">
                  <c:v>1.3428008434708204E-3</c:v>
                </c:pt>
                <c:pt idx="574">
                  <c:v>1.3488995994898492E-3</c:v>
                </c:pt>
                <c:pt idx="575">
                  <c:v>1.3550395114267006E-3</c:v>
                </c:pt>
                <c:pt idx="576">
                  <c:v>1.3612209459004496E-3</c:v>
                </c:pt>
                <c:pt idx="577">
                  <c:v>1.3674442735689758E-3</c:v>
                </c:pt>
                <c:pt idx="578">
                  <c:v>1.3737098691816911E-3</c:v>
                </c:pt>
                <c:pt idx="579">
                  <c:v>1.3800181116330565E-3</c:v>
                </c:pt>
                <c:pt idx="580">
                  <c:v>1.3863693840170531E-3</c:v>
                </c:pt>
                <c:pt idx="581">
                  <c:v>1.3927640736822562E-3</c:v>
                </c:pt>
                <c:pt idx="582">
                  <c:v>1.3992025722879629E-3</c:v>
                </c:pt>
                <c:pt idx="583">
                  <c:v>1.4056852758610229E-3</c:v>
                </c:pt>
                <c:pt idx="584">
                  <c:v>1.4122125848535319E-3</c:v>
                </c:pt>
                <c:pt idx="585">
                  <c:v>1.4187849042015513E-3</c:v>
                </c:pt>
                <c:pt idx="586">
                  <c:v>1.4254026433845014E-3</c:v>
                </c:pt>
                <c:pt idx="587">
                  <c:v>1.4320662164856825E-3</c:v>
                </c:pt>
                <c:pt idx="588">
                  <c:v>1.4387760422535749E-3</c:v>
                </c:pt>
                <c:pt idx="589">
                  <c:v>1.4455325441640769E-3</c:v>
                </c:pt>
                <c:pt idx="590">
                  <c:v>1.4523361504838357E-3</c:v>
                </c:pt>
                <c:pt idx="591">
                  <c:v>1.4591872943343998E-3</c:v>
                </c:pt>
                <c:pt idx="592">
                  <c:v>1.4660864137574538E-3</c:v>
                </c:pt>
                <c:pt idx="593">
                  <c:v>1.4730339517809656E-3</c:v>
                </c:pt>
                <c:pt idx="594">
                  <c:v>1.4800303564865304E-3</c:v>
                </c:pt>
                <c:pt idx="595">
                  <c:v>1.4870760810775233E-3</c:v>
                </c:pt>
                <c:pt idx="596">
                  <c:v>1.4941715839485461E-3</c:v>
                </c:pt>
                <c:pt idx="597">
                  <c:v>1.5013173287557976E-3</c:v>
                </c:pt>
                <c:pt idx="598">
                  <c:v>1.5085137844885396E-3</c:v>
                </c:pt>
                <c:pt idx="599">
                  <c:v>1.5157614255418414E-3</c:v>
                </c:pt>
                <c:pt idx="600">
                  <c:v>1.5230607317902175E-3</c:v>
                </c:pt>
                <c:pt idx="601">
                  <c:v>1.5304121886626691E-3</c:v>
                </c:pt>
                <c:pt idx="602">
                  <c:v>1.5378162872187356E-3</c:v>
                </c:pt>
                <c:pt idx="603">
                  <c:v>1.5452735242257442E-3</c:v>
                </c:pt>
                <c:pt idx="604">
                  <c:v>1.5527844022374473E-3</c:v>
                </c:pt>
                <c:pt idx="605">
                  <c:v>1.5603494296736462E-3</c:v>
                </c:pt>
                <c:pt idx="606">
                  <c:v>1.5679691209013321E-3</c:v>
                </c:pt>
                <c:pt idx="607">
                  <c:v>1.5756439963169255E-3</c:v>
                </c:pt>
                <c:pt idx="608">
                  <c:v>1.5833745824299246E-3</c:v>
                </c:pt>
                <c:pt idx="609">
                  <c:v>1.5911614119477821E-3</c:v>
                </c:pt>
                <c:pt idx="610">
                  <c:v>1.5990050238623289E-3</c:v>
                </c:pt>
                <c:pt idx="611">
                  <c:v>1.6069059635373136E-3</c:v>
                </c:pt>
                <c:pt idx="612">
                  <c:v>1.6148647827976086E-3</c:v>
                </c:pt>
                <c:pt idx="613">
                  <c:v>1.6228820400196727E-3</c:v>
                </c:pt>
                <c:pt idx="614">
                  <c:v>1.6309583002234616E-3</c:v>
                </c:pt>
                <c:pt idx="615">
                  <c:v>1.6390941351660064E-3</c:v>
                </c:pt>
                <c:pt idx="616">
                  <c:v>1.6472901234362218E-3</c:v>
                </c:pt>
                <c:pt idx="617">
                  <c:v>1.6555468505515267E-3</c:v>
                </c:pt>
                <c:pt idx="618">
                  <c:v>1.6638649090558442E-3</c:v>
                </c:pt>
                <c:pt idx="619">
                  <c:v>1.6722448986191878E-3</c:v>
                </c:pt>
                <c:pt idx="620">
                  <c:v>1.6806874261390602E-3</c:v>
                </c:pt>
                <c:pt idx="621">
                  <c:v>1.6891931058432162E-3</c:v>
                </c:pt>
                <c:pt idx="622">
                  <c:v>1.6977625593943887E-3</c:v>
                </c:pt>
                <c:pt idx="623">
                  <c:v>1.7063964159965378E-3</c:v>
                </c:pt>
                <c:pt idx="624">
                  <c:v>1.7150953125028361E-3</c:v>
                </c:pt>
                <c:pt idx="625">
                  <c:v>1.723859893525605E-3</c:v>
                </c:pt>
                <c:pt idx="626">
                  <c:v>1.7326908115478834E-3</c:v>
                </c:pt>
                <c:pt idx="627">
                  <c:v>1.7415887270368284E-3</c:v>
                </c:pt>
                <c:pt idx="628">
                  <c:v>1.7505543085591763E-3</c:v>
                </c:pt>
                <c:pt idx="629">
                  <c:v>1.7595882328984246E-3</c:v>
                </c:pt>
                <c:pt idx="630">
                  <c:v>1.768691185173959E-3</c:v>
                </c:pt>
                <c:pt idx="631">
                  <c:v>1.777863858962365E-3</c:v>
                </c:pt>
                <c:pt idx="632">
                  <c:v>1.7871069564204423E-3</c:v>
                </c:pt>
                <c:pt idx="633">
                  <c:v>1.7964211884105876E-3</c:v>
                </c:pt>
                <c:pt idx="634">
                  <c:v>1.8058072746280575E-3</c:v>
                </c:pt>
                <c:pt idx="635">
                  <c:v>1.8152659437303612E-3</c:v>
                </c:pt>
                <c:pt idx="636">
                  <c:v>1.824797933469036E-3</c:v>
                </c:pt>
                <c:pt idx="637">
                  <c:v>1.8344039908233132E-3</c:v>
                </c:pt>
                <c:pt idx="638">
                  <c:v>1.8440848721363581E-3</c:v>
                </c:pt>
                <c:pt idx="639">
                  <c:v>1.8538413432535874E-3</c:v>
                </c:pt>
                <c:pt idx="640">
                  <c:v>1.8636741796633253E-3</c:v>
                </c:pt>
                <c:pt idx="641">
                  <c:v>1.8735841666400585E-3</c:v>
                </c:pt>
                <c:pt idx="642">
                  <c:v>1.8835720993897883E-3</c:v>
                </c:pt>
                <c:pt idx="643">
                  <c:v>1.8936387831981853E-3</c:v>
                </c:pt>
                <c:pt idx="644">
                  <c:v>1.9037850335810226E-3</c:v>
                </c:pt>
                <c:pt idx="645">
                  <c:v>1.9140116764373035E-3</c:v>
                </c:pt>
                <c:pt idx="646">
                  <c:v>1.9243195482048739E-3</c:v>
                </c:pt>
                <c:pt idx="647">
                  <c:v>1.9347094960189498E-3</c:v>
                </c:pt>
                <c:pt idx="648">
                  <c:v>1.9451823778730132E-3</c:v>
                </c:pt>
                <c:pt idx="649">
                  <c:v>1.9557390627828282E-3</c:v>
                </c:pt>
                <c:pt idx="650">
                  <c:v>1.9663804309530408E-3</c:v>
                </c:pt>
                <c:pt idx="651">
                  <c:v>1.9771073739466545E-3</c:v>
                </c:pt>
                <c:pt idx="652">
                  <c:v>1.9879207948576717E-3</c:v>
                </c:pt>
                <c:pt idx="653">
                  <c:v>1.9988216084863646E-3</c:v>
                </c:pt>
                <c:pt idx="654">
                  <c:v>2.0098107415179494E-3</c:v>
                </c:pt>
                <c:pt idx="655">
                  <c:v>2.0208891327041234E-3</c:v>
                </c:pt>
                <c:pt idx="656">
                  <c:v>2.0320577330477574E-3</c:v>
                </c:pt>
                <c:pt idx="657">
                  <c:v>2.0433175059910652E-3</c:v>
                </c:pt>
                <c:pt idx="658">
                  <c:v>2.0546694276066817E-3</c:v>
                </c:pt>
                <c:pt idx="659">
                  <c:v>2.0661144867924652E-3</c:v>
                </c:pt>
                <c:pt idx="660">
                  <c:v>2.0776536854694421E-3</c:v>
                </c:pt>
                <c:pt idx="661">
                  <c:v>2.0892880387833814E-3</c:v>
                </c:pt>
                <c:pt idx="662">
                  <c:v>2.1010185753097587E-3</c:v>
                </c:pt>
                <c:pt idx="663">
                  <c:v>2.112846337262607E-3</c:v>
                </c:pt>
                <c:pt idx="664">
                  <c:v>2.1247723807068164E-3</c:v>
                </c:pt>
                <c:pt idx="665">
                  <c:v>2.1367977757741907E-3</c:v>
                </c:pt>
                <c:pt idx="666">
                  <c:v>2.1489236068836133E-3</c:v>
                </c:pt>
                <c:pt idx="667">
                  <c:v>2.1611509729647111E-3</c:v>
                </c:pt>
                <c:pt idx="668">
                  <c:v>2.1734809876859155E-3</c:v>
                </c:pt>
                <c:pt idx="669">
                  <c:v>2.1859147796863226E-3</c:v>
                </c:pt>
                <c:pt idx="670">
                  <c:v>2.198453492811682E-3</c:v>
                </c:pt>
                <c:pt idx="671">
                  <c:v>2.2110982863549093E-3</c:v>
                </c:pt>
                <c:pt idx="672">
                  <c:v>2.2238503353004739E-3</c:v>
                </c:pt>
                <c:pt idx="673">
                  <c:v>2.2367108305736158E-3</c:v>
                </c:pt>
                <c:pt idx="674">
                  <c:v>2.2496809792937637E-3</c:v>
                </c:pt>
                <c:pt idx="675">
                  <c:v>2.2627620050325124E-3</c:v>
                </c:pt>
                <c:pt idx="676">
                  <c:v>2.2759551480765697E-3</c:v>
                </c:pt>
                <c:pt idx="677">
                  <c:v>2.2892616656950081E-3</c:v>
                </c:pt>
                <c:pt idx="678">
                  <c:v>2.3026828324118191E-3</c:v>
                </c:pt>
                <c:pt idx="679">
                  <c:v>2.3162199402830836E-3</c:v>
                </c:pt>
                <c:pt idx="680">
                  <c:v>2.3298742991793766E-3</c:v>
                </c:pt>
                <c:pt idx="681">
                  <c:v>2.3436472370731249E-3</c:v>
                </c:pt>
                <c:pt idx="682">
                  <c:v>2.3575401003315686E-3</c:v>
                </c:pt>
                <c:pt idx="683">
                  <c:v>2.3715542540146055E-3</c:v>
                </c:pt>
                <c:pt idx="684">
                  <c:v>2.3856910821785766E-3</c:v>
                </c:pt>
                <c:pt idx="685">
                  <c:v>2.3999519881853031E-3</c:v>
                </c:pt>
                <c:pt idx="686">
                  <c:v>2.4143383950168198E-3</c:v>
                </c:pt>
                <c:pt idx="687">
                  <c:v>2.4288517455962242E-3</c:v>
                </c:pt>
                <c:pt idx="688">
                  <c:v>2.4434935031139625E-3</c:v>
                </c:pt>
                <c:pt idx="689">
                  <c:v>2.4582651513606487E-3</c:v>
                </c:pt>
                <c:pt idx="690">
                  <c:v>2.4731681950657092E-3</c:v>
                </c:pt>
                <c:pt idx="691">
                  <c:v>2.488204160242322E-3</c:v>
                </c:pt>
                <c:pt idx="692">
                  <c:v>2.503374594539096E-3</c:v>
                </c:pt>
                <c:pt idx="693">
                  <c:v>2.5186810675977989E-3</c:v>
                </c:pt>
                <c:pt idx="694">
                  <c:v>2.534125171418268E-3</c:v>
                </c:pt>
                <c:pt idx="695">
                  <c:v>2.5497085207297587E-3</c:v>
                </c:pt>
                <c:pt idx="696">
                  <c:v>2.5654327533694604E-3</c:v>
                </c:pt>
                <c:pt idx="697">
                  <c:v>2.5812995306678864E-3</c:v>
                </c:pt>
                <c:pt idx="698">
                  <c:v>2.5973105378419041E-3</c:v>
                </c:pt>
                <c:pt idx="699">
                  <c:v>2.6134674843946147E-3</c:v>
                </c:pt>
                <c:pt idx="700">
                  <c:v>2.629772104523313E-3</c:v>
                </c:pt>
                <c:pt idx="701">
                  <c:v>2.6462261575347845E-3</c:v>
                </c:pt>
                <c:pt idx="702">
                  <c:v>2.6628314282684464E-3</c:v>
                </c:pt>
                <c:pt idx="703">
                  <c:v>2.6795897275278821E-3</c:v>
                </c:pt>
                <c:pt idx="704">
                  <c:v>2.6965028925199893E-3</c:v>
                </c:pt>
                <c:pt idx="705">
                  <c:v>2.7135727873030461E-3</c:v>
                </c:pt>
                <c:pt idx="706">
                  <c:v>2.7308013032429153E-3</c:v>
                </c:pt>
                <c:pt idx="707">
                  <c:v>2.7481903594779415E-3</c:v>
                </c:pt>
                <c:pt idx="708">
                  <c:v>2.7657419033931146E-3</c:v>
                </c:pt>
                <c:pt idx="709">
                  <c:v>2.7834579111027059E-3</c:v>
                </c:pt>
                <c:pt idx="710">
                  <c:v>2.8013403879427376E-3</c:v>
                </c:pt>
                <c:pt idx="711">
                  <c:v>2.8193913689725006E-3</c:v>
                </c:pt>
                <c:pt idx="712">
                  <c:v>2.8376129194856935E-3</c:v>
                </c:pt>
                <c:pt idx="713">
                  <c:v>2.8560071355317679E-3</c:v>
                </c:pt>
                <c:pt idx="714">
                  <c:v>2.8745761444469399E-3</c:v>
                </c:pt>
                <c:pt idx="715">
                  <c:v>2.8933221053954396E-3</c:v>
                </c:pt>
                <c:pt idx="716">
                  <c:v>2.9122472099216029E-3</c:v>
                </c:pt>
                <c:pt idx="717">
                  <c:v>2.9313536825122544E-3</c:v>
                </c:pt>
                <c:pt idx="718">
                  <c:v>2.9506437811699805E-3</c:v>
                </c:pt>
                <c:pt idx="719">
                  <c:v>2.9701197979979648E-3</c:v>
                </c:pt>
                <c:pt idx="720">
                  <c:v>2.989784059795518E-3</c:v>
                </c:pt>
                <c:pt idx="721">
                  <c:v>3.009638928665858E-3</c:v>
                </c:pt>
                <c:pt idx="722">
                  <c:v>3.0296868026352826E-3</c:v>
                </c:pt>
                <c:pt idx="723">
                  <c:v>3.0499301162844102E-3</c:v>
                </c:pt>
                <c:pt idx="724">
                  <c:v>3.070371341392208E-3</c:v>
                </c:pt>
                <c:pt idx="725">
                  <c:v>3.0910129875919177E-3</c:v>
                </c:pt>
                <c:pt idx="726">
                  <c:v>3.111857603040519E-3</c:v>
                </c:pt>
                <c:pt idx="727">
                  <c:v>3.1329077751008488E-3</c:v>
                </c:pt>
                <c:pt idx="728">
                  <c:v>3.154166131037096E-3</c:v>
                </c:pt>
                <c:pt idx="729">
                  <c:v>3.1756353387244487E-3</c:v>
                </c:pt>
                <c:pt idx="730">
                  <c:v>3.1973181073719648E-3</c:v>
                </c:pt>
                <c:pt idx="731">
                  <c:v>3.2192171882604154E-3</c:v>
                </c:pt>
                <c:pt idx="732">
                  <c:v>3.2413353754941242E-3</c:v>
                </c:pt>
                <c:pt idx="733">
                  <c:v>3.2636755067679468E-3</c:v>
                </c:pt>
                <c:pt idx="734">
                  <c:v>3.2862404641490922E-3</c:v>
                </c:pt>
                <c:pt idx="735">
                  <c:v>3.3090331748749664E-3</c:v>
                </c:pt>
                <c:pt idx="736">
                  <c:v>3.3320566121660344E-3</c:v>
                </c:pt>
                <c:pt idx="737">
                  <c:v>3.3553137960555643E-3</c:v>
                </c:pt>
                <c:pt idx="738">
                  <c:v>3.3788077942353023E-3</c:v>
                </c:pt>
                <c:pt idx="739">
                  <c:v>3.4025417229179285E-3</c:v>
                </c:pt>
                <c:pt idx="740">
                  <c:v>3.4265187477171763E-3</c:v>
                </c:pt>
                <c:pt idx="741">
                  <c:v>3.4507420845446423E-3</c:v>
                </c:pt>
                <c:pt idx="742">
                  <c:v>3.4752150005252498E-3</c:v>
                </c:pt>
                <c:pt idx="743">
                  <c:v>3.4999408149303944E-3</c:v>
                </c:pt>
                <c:pt idx="744">
                  <c:v>3.5249229001296707E-3</c:v>
                </c:pt>
                <c:pt idx="745">
                  <c:v>3.5501646825621433E-3</c:v>
                </c:pt>
                <c:pt idx="746">
                  <c:v>3.5756696437261276E-3</c:v>
                </c:pt>
                <c:pt idx="747">
                  <c:v>3.6014413211896022E-3</c:v>
                </c:pt>
                <c:pt idx="748">
                  <c:v>3.6274833096201441E-3</c:v>
                </c:pt>
                <c:pt idx="749">
                  <c:v>3.6537992618358049E-3</c:v>
                </c:pt>
                <c:pt idx="750">
                  <c:v>3.6803928898766253E-3</c:v>
                </c:pt>
                <c:pt idx="751">
                  <c:v>3.7072679660981717E-3</c:v>
                </c:pt>
                <c:pt idx="752">
                  <c:v>3.7344283242864099E-3</c:v>
                </c:pt>
                <c:pt idx="753">
                  <c:v>3.7618778607948701E-3</c:v>
                </c:pt>
                <c:pt idx="754">
                  <c:v>3.7896205357051925E-3</c:v>
                </c:pt>
                <c:pt idx="755">
                  <c:v>3.817660374009955E-3</c:v>
                </c:pt>
                <c:pt idx="756">
                  <c:v>3.8460014668201242E-3</c:v>
                </c:pt>
                <c:pt idx="757">
                  <c:v>3.8746479725960425E-3</c:v>
                </c:pt>
                <c:pt idx="758">
                  <c:v>3.9036041184030402E-3</c:v>
                </c:pt>
                <c:pt idx="759">
                  <c:v>3.9328742011928344E-3</c:v>
                </c:pt>
                <c:pt idx="760">
                  <c:v>3.9624625891095762E-3</c:v>
                </c:pt>
                <c:pt idx="761">
                  <c:v>3.9923737228230284E-3</c:v>
                </c:pt>
                <c:pt idx="762">
                  <c:v>4.0226121168877209E-3</c:v>
                </c:pt>
                <c:pt idx="763">
                  <c:v>4.0531823611292843E-3</c:v>
                </c:pt>
                <c:pt idx="764">
                  <c:v>4.0840891220591683E-3</c:v>
                </c:pt>
                <c:pt idx="765">
                  <c:v>4.1153371443165589E-3</c:v>
                </c:pt>
                <c:pt idx="766">
                  <c:v>4.146931252140139E-3</c:v>
                </c:pt>
                <c:pt idx="767">
                  <c:v>4.1788763508684079E-3</c:v>
                </c:pt>
                <c:pt idx="768">
                  <c:v>4.2111774284703304E-3</c:v>
                </c:pt>
                <c:pt idx="769">
                  <c:v>4.2438395571060142E-3</c:v>
                </c:pt>
                <c:pt idx="770">
                  <c:v>4.2768678947192346E-3</c:v>
                </c:pt>
                <c:pt idx="771">
                  <c:v>4.3102676866604789E-3</c:v>
                </c:pt>
                <c:pt idx="772">
                  <c:v>4.3440442673433159E-3</c:v>
                </c:pt>
                <c:pt idx="773">
                  <c:v>4.3782030619328241E-3</c:v>
                </c:pt>
                <c:pt idx="774">
                  <c:v>4.4127495880674208E-3</c:v>
                </c:pt>
                <c:pt idx="775">
                  <c:v>4.447689457615471E-3</c:v>
                </c:pt>
                <c:pt idx="776">
                  <c:v>4.4830283784653624E-3</c:v>
                </c:pt>
                <c:pt idx="777">
                  <c:v>4.5187721563519937E-3</c:v>
                </c:pt>
                <c:pt idx="778">
                  <c:v>4.5549266967183418E-3</c:v>
                </c:pt>
                <c:pt idx="779">
                  <c:v>4.5914980066135034E-3</c:v>
                </c:pt>
                <c:pt idx="780">
                  <c:v>4.6284921966286766E-3</c:v>
                </c:pt>
                <c:pt idx="781">
                  <c:v>4.6659154828696562E-3</c:v>
                </c:pt>
                <c:pt idx="782">
                  <c:v>4.7037741889689663E-3</c:v>
                </c:pt>
                <c:pt idx="783">
                  <c:v>4.7420747481360884E-3</c:v>
                </c:pt>
                <c:pt idx="784">
                  <c:v>4.7808237052478575E-3</c:v>
                </c:pt>
                <c:pt idx="785">
                  <c:v>4.820027718978632E-3</c:v>
                </c:pt>
                <c:pt idx="786">
                  <c:v>4.8596935639723757E-3</c:v>
                </c:pt>
                <c:pt idx="787">
                  <c:v>4.8998281330549674E-3</c:v>
                </c:pt>
                <c:pt idx="788">
                  <c:v>4.940438439490066E-3</c:v>
                </c:pt>
                <c:pt idx="789">
                  <c:v>4.9815316192769058E-3</c:v>
                </c:pt>
                <c:pt idx="790">
                  <c:v>5.023114933491544E-3</c:v>
                </c:pt>
                <c:pt idx="791">
                  <c:v>5.0651957706731084E-3</c:v>
                </c:pt>
                <c:pt idx="792">
                  <c:v>5.1077816492533417E-3</c:v>
                </c:pt>
                <c:pt idx="793">
                  <c:v>5.1508802200328401E-3</c:v>
                </c:pt>
                <c:pt idx="794">
                  <c:v>5.1944992687022384E-3</c:v>
                </c:pt>
                <c:pt idx="795">
                  <c:v>5.2386467184098295E-3</c:v>
                </c:pt>
                <c:pt idx="796">
                  <c:v>5.2833306323772176E-3</c:v>
                </c:pt>
                <c:pt idx="797">
                  <c:v>5.32855921656104E-3</c:v>
                </c:pt>
                <c:pt idx="798">
                  <c:v>5.3743408223643173E-3</c:v>
                </c:pt>
                <c:pt idx="799">
                  <c:v>5.4206839493954094E-3</c:v>
                </c:pt>
                <c:pt idx="800">
                  <c:v>5.4675972482760614E-3</c:v>
                </c:pt>
                <c:pt idx="801">
                  <c:v>5.5150895234999707E-3</c:v>
                </c:pt>
                <c:pt idx="802">
                  <c:v>5.5631697363404233E-3</c:v>
                </c:pt>
                <c:pt idx="803">
                  <c:v>5.6118470078083127E-3</c:v>
                </c:pt>
                <c:pt idx="804">
                  <c:v>5.6611306216619271E-3</c:v>
                </c:pt>
                <c:pt idx="805">
                  <c:v>5.7110300274668757E-3</c:v>
                </c:pt>
                <c:pt idx="806">
                  <c:v>5.7615548437073881E-3</c:v>
                </c:pt>
                <c:pt idx="807">
                  <c:v>5.8127148609504083E-3</c:v>
                </c:pt>
                <c:pt idx="808">
                  <c:v>5.8645200450598237E-3</c:v>
                </c:pt>
                <c:pt idx="809">
                  <c:v>5.9169805404643977E-3</c:v>
                </c:pt>
                <c:pt idx="810">
                  <c:v>5.9701066734766479E-3</c:v>
                </c:pt>
                <c:pt idx="811">
                  <c:v>6.023908955663764E-3</c:v>
                </c:pt>
                <c:pt idx="812">
                  <c:v>6.0783980872718222E-3</c:v>
                </c:pt>
                <c:pt idx="813">
                  <c:v>6.133584960700089E-3</c:v>
                </c:pt>
                <c:pt idx="814">
                  <c:v>6.1894806640288898E-3</c:v>
                </c:pt>
                <c:pt idx="815">
                  <c:v>6.2460964845977174E-3</c:v>
                </c:pt>
                <c:pt idx="816">
                  <c:v>6.303443912634342E-3</c:v>
                </c:pt>
                <c:pt idx="817">
                  <c:v>6.3615346449358403E-3</c:v>
                </c:pt>
                <c:pt idx="818">
                  <c:v>6.4203805885976436E-3</c:v>
                </c:pt>
                <c:pt idx="819">
                  <c:v>6.4799938647938579E-3</c:v>
                </c:pt>
                <c:pt idx="820">
                  <c:v>6.5403868126045952E-3</c:v>
                </c:pt>
                <c:pt idx="821">
                  <c:v>6.6015719928916037E-3</c:v>
                </c:pt>
                <c:pt idx="822">
                  <c:v>6.6635621922194648E-3</c:v>
                </c:pt>
                <c:pt idx="823">
                  <c:v>6.7263704268234557E-3</c:v>
                </c:pt>
                <c:pt idx="824">
                  <c:v>6.790009946619025E-3</c:v>
                </c:pt>
                <c:pt idx="825">
                  <c:v>6.8544942392554827E-3</c:v>
                </c:pt>
                <c:pt idx="826">
                  <c:v>6.919837034208602E-3</c:v>
                </c:pt>
                <c:pt idx="827">
                  <c:v>6.9860523069115027E-3</c:v>
                </c:pt>
                <c:pt idx="828">
                  <c:v>7.0531542829231431E-3</c:v>
                </c:pt>
                <c:pt idx="829">
                  <c:v>7.1211574421282424E-3</c:v>
                </c:pt>
                <c:pt idx="830">
                  <c:v>7.1900765229704518E-3</c:v>
                </c:pt>
                <c:pt idx="831">
                  <c:v>7.2599265267120393E-3</c:v>
                </c:pt>
                <c:pt idx="832">
                  <c:v>7.3307227217183643E-3</c:v>
                </c:pt>
                <c:pt idx="833">
                  <c:v>7.4024806477652159E-3</c:v>
                </c:pt>
                <c:pt idx="834">
                  <c:v>7.4752161203611809E-3</c:v>
                </c:pt>
                <c:pt idx="835">
                  <c:v>7.5489452350856884E-3</c:v>
                </c:pt>
                <c:pt idx="836">
                  <c:v>7.623684371933951E-3</c:v>
                </c:pt>
                <c:pt idx="837">
                  <c:v>7.6994501996666791E-3</c:v>
                </c:pt>
                <c:pt idx="838">
                  <c:v>7.7762596801571717E-3</c:v>
                </c:pt>
                <c:pt idx="839">
                  <c:v>7.8541300727328154E-3</c:v>
                </c:pt>
                <c:pt idx="840">
                  <c:v>7.9330789385014342E-3</c:v>
                </c:pt>
                <c:pt idx="841">
                  <c:v>8.0131241446573121E-3</c:v>
                </c:pt>
                <c:pt idx="842">
                  <c:v>8.094283868761468E-3</c:v>
                </c:pt>
                <c:pt idx="843">
                  <c:v>8.1765766029838535E-3</c:v>
                </c:pt>
                <c:pt idx="844">
                  <c:v>8.2600211583045702E-3</c:v>
                </c:pt>
                <c:pt idx="845">
                  <c:v>8.3446366686605097E-3</c:v>
                </c:pt>
                <c:pt idx="846">
                  <c:v>8.4304425950295376E-3</c:v>
                </c:pt>
                <c:pt idx="847">
                  <c:v>8.5174587294438477E-3</c:v>
                </c:pt>
                <c:pt idx="848">
                  <c:v>8.6057051989165134E-3</c:v>
                </c:pt>
                <c:pt idx="849">
                  <c:v>8.6952024692752254E-3</c:v>
                </c:pt>
                <c:pt idx="850">
                  <c:v>8.7859713488855663E-3</c:v>
                </c:pt>
                <c:pt idx="851">
                  <c:v>8.878032992252146E-3</c:v>
                </c:pt>
                <c:pt idx="852">
                  <c:v>8.9714089034852139E-3</c:v>
                </c:pt>
                <c:pt idx="853">
                  <c:v>9.0661209396120154E-3</c:v>
                </c:pt>
                <c:pt idx="854">
                  <c:v>9.1621913137226296E-3</c:v>
                </c:pt>
                <c:pt idx="855">
                  <c:v>9.2596425979271629E-3</c:v>
                </c:pt>
                <c:pt idx="856">
                  <c:v>9.3584977261091176E-3</c:v>
                </c:pt>
                <c:pt idx="857">
                  <c:v>9.4587799964522649E-3</c:v>
                </c:pt>
                <c:pt idx="858">
                  <c:v>9.5605130737235512E-3</c:v>
                </c:pt>
                <c:pt idx="859">
                  <c:v>9.6637209912834657E-3</c:v>
                </c:pt>
                <c:pt idx="860">
                  <c:v>9.768428152806612E-3</c:v>
                </c:pt>
                <c:pt idx="861">
                  <c:v>9.8746593336811305E-3</c:v>
                </c:pt>
                <c:pt idx="862">
                  <c:v>9.9824396820619946E-3</c:v>
                </c:pt>
                <c:pt idx="863">
                  <c:v>1.0091794719551812E-2</c:v>
                </c:pt>
                <c:pt idx="864">
                  <c:v>1.020275034147238E-2</c:v>
                </c:pt>
                <c:pt idx="865">
                  <c:v>1.0315332816701881E-2</c:v>
                </c:pt>
                <c:pt idx="866">
                  <c:v>1.0429568787037092E-2</c:v>
                </c:pt>
                <c:pt idx="867">
                  <c:v>1.0545485266046562E-2</c:v>
                </c:pt>
                <c:pt idx="868">
                  <c:v>1.0663109637378848E-2</c:v>
                </c:pt>
                <c:pt idx="869">
                  <c:v>1.0782469652478324E-2</c:v>
                </c:pt>
                <c:pt idx="870">
                  <c:v>1.090359342767336E-2</c:v>
                </c:pt>
                <c:pt idx="871">
                  <c:v>1.1026509440584184E-2</c:v>
                </c:pt>
                <c:pt idx="872">
                  <c:v>1.1151246525806848E-2</c:v>
                </c:pt>
                <c:pt idx="873">
                  <c:v>1.1277833869818935E-2</c:v>
                </c:pt>
                <c:pt idx="874">
                  <c:v>1.140630100505813E-2</c:v>
                </c:pt>
                <c:pt idx="875">
                  <c:v>1.1536677803109569E-2</c:v>
                </c:pt>
                <c:pt idx="876">
                  <c:v>1.1668994466950758E-2</c:v>
                </c:pt>
                <c:pt idx="877">
                  <c:v>1.1803281522183963E-2</c:v>
                </c:pt>
                <c:pt idx="878">
                  <c:v>1.1939569807192648E-2</c:v>
                </c:pt>
                <c:pt idx="879">
                  <c:v>1.207789046215535E-2</c:v>
                </c:pt>
                <c:pt idx="880">
                  <c:v>1.2218274916836072E-2</c:v>
                </c:pt>
                <c:pt idx="881">
                  <c:v>1.2360754877083501E-2</c:v>
                </c:pt>
                <c:pt idx="882">
                  <c:v>1.2505362309950438E-2</c:v>
                </c:pt>
                <c:pt idx="883">
                  <c:v>1.2652129427351723E-2</c:v>
                </c:pt>
                <c:pt idx="884">
                  <c:v>1.2801088668175141E-2</c:v>
                </c:pt>
                <c:pt idx="885">
                  <c:v>1.295227267874401E-2</c:v>
                </c:pt>
                <c:pt idx="886">
                  <c:v>1.3105714291543974E-2</c:v>
                </c:pt>
                <c:pt idx="887">
                  <c:v>1.3261446502103825E-2</c:v>
                </c:pt>
                <c:pt idx="888">
                  <c:v>1.34195024439272E-2</c:v>
                </c:pt>
                <c:pt idx="889">
                  <c:v>1.3579915361367418E-2</c:v>
                </c:pt>
                <c:pt idx="890">
                  <c:v>1.3742718580323294E-2</c:v>
                </c:pt>
                <c:pt idx="891">
                  <c:v>1.3907945476638464E-2</c:v>
                </c:pt>
                <c:pt idx="892">
                  <c:v>1.4075629442082243E-2</c:v>
                </c:pt>
                <c:pt idx="893">
                  <c:v>1.4245803847774963E-2</c:v>
                </c:pt>
                <c:pt idx="894">
                  <c:v>1.4418502004925827E-2</c:v>
                </c:pt>
                <c:pt idx="895">
                  <c:v>1.4593757122747067E-2</c:v>
                </c:pt>
                <c:pt idx="896">
                  <c:v>1.4771602263389593E-2</c:v>
                </c:pt>
                <c:pt idx="897">
                  <c:v>1.4952070293762025E-2</c:v>
                </c:pt>
                <c:pt idx="898">
                  <c:v>1.5135193834068609E-2</c:v>
                </c:pt>
                <c:pt idx="899">
                  <c:v>1.5321005202910605E-2</c:v>
                </c:pt>
                <c:pt idx="900">
                  <c:v>1.5509536358791787E-2</c:v>
                </c:pt>
                <c:pt idx="901">
                  <c:v>1.5700818837849632E-2</c:v>
                </c:pt>
                <c:pt idx="902">
                  <c:v>1.5894883687652989E-2</c:v>
                </c:pt>
                <c:pt idx="903">
                  <c:v>1.6091761396880174E-2</c:v>
                </c:pt>
                <c:pt idx="904">
                  <c:v>1.6291481820702825E-2</c:v>
                </c:pt>
                <c:pt idx="905">
                  <c:v>1.6494074101698741E-2</c:v>
                </c:pt>
                <c:pt idx="906">
                  <c:v>1.669956658609811E-2</c:v>
                </c:pt>
                <c:pt idx="907">
                  <c:v>1.6907986735194738E-2</c:v>
                </c:pt>
                <c:pt idx="908">
                  <c:v>1.7119361031714221E-2</c:v>
                </c:pt>
                <c:pt idx="909">
                  <c:v>1.7333714880977028E-2</c:v>
                </c:pt>
                <c:pt idx="910">
                  <c:v>1.7551072506648748E-2</c:v>
                </c:pt>
                <c:pt idx="911">
                  <c:v>1.7771456840911571E-2</c:v>
                </c:pt>
                <c:pt idx="912">
                  <c:v>1.7994889408863741E-2</c:v>
                </c:pt>
                <c:pt idx="913">
                  <c:v>1.8221390206975378E-2</c:v>
                </c:pt>
                <c:pt idx="914">
                  <c:v>1.8450977575435276E-2</c:v>
                </c:pt>
                <c:pt idx="915">
                  <c:v>1.8683668064212646E-2</c:v>
                </c:pt>
                <c:pt idx="916">
                  <c:v>1.8919476292694991E-2</c:v>
                </c:pt>
                <c:pt idx="917">
                  <c:v>1.9158414802746094E-2</c:v>
                </c:pt>
                <c:pt idx="918">
                  <c:v>1.9400493905059019E-2</c:v>
                </c:pt>
                <c:pt idx="919">
                  <c:v>1.9645721518695092E-2</c:v>
                </c:pt>
                <c:pt idx="920">
                  <c:v>1.9894103003698399E-2</c:v>
                </c:pt>
                <c:pt idx="921">
                  <c:v>2.0145640986726054E-2</c:v>
                </c:pt>
                <c:pt idx="922">
                  <c:v>2.0400335179627738E-2</c:v>
                </c:pt>
                <c:pt idx="923">
                  <c:v>2.0658182190953805E-2</c:v>
                </c:pt>
                <c:pt idx="924">
                  <c:v>2.0919175330401031E-2</c:v>
                </c:pt>
                <c:pt idx="925">
                  <c:v>2.1183304406223045E-2</c:v>
                </c:pt>
                <c:pt idx="926">
                  <c:v>2.145055551568498E-2</c:v>
                </c:pt>
                <c:pt idx="927">
                  <c:v>2.1720910828683812E-2</c:v>
                </c:pt>
                <c:pt idx="928">
                  <c:v>2.1994348364684852E-2</c:v>
                </c:pt>
                <c:pt idx="929">
                  <c:v>2.227084176319109E-2</c:v>
                </c:pt>
                <c:pt idx="930">
                  <c:v>2.2550360048017207E-2</c:v>
                </c:pt>
                <c:pt idx="931">
                  <c:v>2.2832867385677968E-2</c:v>
                </c:pt>
                <c:pt idx="932">
                  <c:v>2.3118322838298816E-2</c:v>
                </c:pt>
                <c:pt idx="933">
                  <c:v>2.3406680111491451E-2</c:v>
                </c:pt>
                <c:pt idx="934">
                  <c:v>2.3697887297733526E-2</c:v>
                </c:pt>
                <c:pt idx="935">
                  <c:v>2.3991886615871323E-2</c:v>
                </c:pt>
                <c:pt idx="936">
                  <c:v>2.4288614147426345E-2</c:v>
                </c:pt>
                <c:pt idx="937">
                  <c:v>2.4587999570512394E-2</c:v>
                </c:pt>
                <c:pt idx="938">
                  <c:v>2.4889965892228492E-2</c:v>
                </c:pt>
                <c:pt idx="939">
                  <c:v>2.5194429180515687E-2</c:v>
                </c:pt>
                <c:pt idx="940">
                  <c:v>2.5501298296570236E-2</c:v>
                </c:pt>
                <c:pt idx="941">
                  <c:v>2.5810474628990224E-2</c:v>
                </c:pt>
                <c:pt idx="942">
                  <c:v>2.6121851830982246E-2</c:v>
                </c:pt>
                <c:pt idx="943">
                  <c:v>2.6435315562031429E-2</c:v>
                </c:pt>
                <c:pt idx="944">
                  <c:v>2.6750743235585697E-2</c:v>
                </c:pt>
                <c:pt idx="945">
                  <c:v>2.7068003774403816E-2</c:v>
                </c:pt>
                <c:pt idx="946">
                  <c:v>2.7386957375357627E-2</c:v>
                </c:pt>
                <c:pt idx="947">
                  <c:v>2.7707455285567392E-2</c:v>
                </c:pt>
                <c:pt idx="948">
                  <c:v>2.8029339591907305E-2</c:v>
                </c:pt>
                <c:pt idx="949">
                  <c:v>2.8352443025993317E-2</c:v>
                </c:pt>
                <c:pt idx="950">
                  <c:v>2.8676588786900884E-2</c:v>
                </c:pt>
                <c:pt idx="951">
                  <c:v>2.9001590383964191E-2</c:v>
                </c:pt>
                <c:pt idx="952">
                  <c:v>2.9327251502078364E-2</c:v>
                </c:pt>
                <c:pt idx="953">
                  <c:v>2.9653365892052003E-2</c:v>
                </c:pt>
                <c:pt idx="954">
                  <c:v>2.9979717288590089E-2</c:v>
                </c:pt>
                <c:pt idx="955">
                  <c:v>3.0306079358571679E-2</c:v>
                </c:pt>
                <c:pt idx="956">
                  <c:v>3.0632215682328285E-2</c:v>
                </c:pt>
                <c:pt idx="957">
                  <c:v>3.0957879770625404E-2</c:v>
                </c:pt>
                <c:pt idx="958">
                  <c:v>3.1282815120090436E-2</c:v>
                </c:pt>
                <c:pt idx="959">
                  <c:v>3.1606755309764714E-2</c:v>
                </c:pt>
                <c:pt idx="960">
                  <c:v>3.1929424141438421E-2</c:v>
                </c:pt>
                <c:pt idx="961">
                  <c:v>3.2250535826325019E-2</c:v>
                </c:pt>
                <c:pt idx="962">
                  <c:v>3.2569795220541542E-2</c:v>
                </c:pt>
                <c:pt idx="963">
                  <c:v>3.2886898111683403E-2</c:v>
                </c:pt>
                <c:pt idx="964">
                  <c:v>3.3201531558642208E-2</c:v>
                </c:pt>
                <c:pt idx="965">
                  <c:v>3.3513374286555764E-2</c:v>
                </c:pt>
                <c:pt idx="966">
                  <c:v>3.3822097138547967E-2</c:v>
                </c:pt>
                <c:pt idx="967">
                  <c:v>3.4127363585618853E-2</c:v>
                </c:pt>
                <c:pt idx="968">
                  <c:v>3.4428830295683881E-2</c:v>
                </c:pt>
                <c:pt idx="969">
                  <c:v>3.4726147762424477E-2</c:v>
                </c:pt>
                <c:pt idx="970">
                  <c:v>3.5018960994158119E-2</c:v>
                </c:pt>
                <c:pt idx="971">
                  <c:v>3.5306910262509414E-2</c:v>
                </c:pt>
                <c:pt idx="972">
                  <c:v>3.5589631910176049E-2</c:v>
                </c:pt>
                <c:pt idx="973">
                  <c:v>3.5866759216541977E-2</c:v>
                </c:pt>
                <c:pt idx="974">
                  <c:v>3.6137923319380094E-2</c:v>
                </c:pt>
                <c:pt idx="975">
                  <c:v>3.6402754190280773E-2</c:v>
                </c:pt>
                <c:pt idx="976">
                  <c:v>3.6660881660878018E-2</c:v>
                </c:pt>
                <c:pt idx="977">
                  <c:v>3.6911936496344416E-2</c:v>
                </c:pt>
                <c:pt idx="978">
                  <c:v>3.7155551512005836E-2</c:v>
                </c:pt>
                <c:pt idx="979">
                  <c:v>3.7391362728343279E-2</c:v>
                </c:pt>
                <c:pt idx="980">
                  <c:v>3.7619010559058141E-2</c:v>
                </c:pt>
                <c:pt idx="981">
                  <c:v>3.7838141026293626E-2</c:v>
                </c:pt>
                <c:pt idx="982">
                  <c:v>3.8048406996580041E-2</c:v>
                </c:pt>
                <c:pt idx="983">
                  <c:v>3.8249469430568804E-2</c:v>
                </c:pt>
                <c:pt idx="984">
                  <c:v>3.8440998639149841E-2</c:v>
                </c:pt>
                <c:pt idx="985">
                  <c:v>3.8622675538175617E-2</c:v>
                </c:pt>
                <c:pt idx="986">
                  <c:v>3.8794192893657833E-2</c:v>
                </c:pt>
                <c:pt idx="987">
                  <c:v>3.8955256549061762E-2</c:v>
                </c:pt>
                <c:pt idx="988">
                  <c:v>3.9105586626145085E-2</c:v>
                </c:pt>
                <c:pt idx="989">
                  <c:v>3.9244918690686866E-2</c:v>
                </c:pt>
                <c:pt idx="990">
                  <c:v>3.9373004874477084E-2</c:v>
                </c:pt>
                <c:pt idx="991">
                  <c:v>3.9489614945019021E-2</c:v>
                </c:pt>
                <c:pt idx="992">
                  <c:v>3.959453731461117E-2</c:v>
                </c:pt>
                <c:pt idx="993">
                  <c:v>3.9687579980774997E-2</c:v>
                </c:pt>
                <c:pt idx="994">
                  <c:v>3.9768571390388946E-2</c:v>
                </c:pt>
                <c:pt idx="995">
                  <c:v>3.9837361220400755E-2</c:v>
                </c:pt>
                <c:pt idx="996">
                  <c:v>3.9893821068569452E-2</c:v>
                </c:pt>
                <c:pt idx="997">
                  <c:v>3.9937845048376365E-2</c:v>
                </c:pt>
                <c:pt idx="998">
                  <c:v>3.9969350282996995E-2</c:v>
                </c:pt>
                <c:pt idx="999">
                  <c:v>3.9988277294056809E-2</c:v>
                </c:pt>
                <c:pt idx="1000">
                  <c:v>3.9994590281777272E-2</c:v>
                </c:pt>
                <c:pt idx="1001">
                  <c:v>3.9988277294056844E-2</c:v>
                </c:pt>
                <c:pt idx="1002">
                  <c:v>3.9969350282997113E-2</c:v>
                </c:pt>
                <c:pt idx="1003">
                  <c:v>3.9937845048376455E-2</c:v>
                </c:pt>
                <c:pt idx="1004">
                  <c:v>3.9893821068569681E-2</c:v>
                </c:pt>
                <c:pt idx="1005">
                  <c:v>3.9837361220400901E-2</c:v>
                </c:pt>
                <c:pt idx="1006">
                  <c:v>3.9768571390389119E-2</c:v>
                </c:pt>
                <c:pt idx="1007">
                  <c:v>3.9687579980775198E-2</c:v>
                </c:pt>
                <c:pt idx="1008">
                  <c:v>3.9594537314611399E-2</c:v>
                </c:pt>
                <c:pt idx="1009">
                  <c:v>3.9489614945019277E-2</c:v>
                </c:pt>
                <c:pt idx="1010">
                  <c:v>3.9373004874477362E-2</c:v>
                </c:pt>
                <c:pt idx="1011">
                  <c:v>3.9244918690687171E-2</c:v>
                </c:pt>
                <c:pt idx="1012">
                  <c:v>3.9105586626145418E-2</c:v>
                </c:pt>
                <c:pt idx="1013">
                  <c:v>3.8955256549062109E-2</c:v>
                </c:pt>
                <c:pt idx="1014">
                  <c:v>3.8794192893658208E-2</c:v>
                </c:pt>
                <c:pt idx="1015">
                  <c:v>3.8622675538176013E-2</c:v>
                </c:pt>
                <c:pt idx="1016">
                  <c:v>3.8440998639150258E-2</c:v>
                </c:pt>
                <c:pt idx="1017">
                  <c:v>3.8249469430569248E-2</c:v>
                </c:pt>
                <c:pt idx="1018">
                  <c:v>3.8048406996580506E-2</c:v>
                </c:pt>
                <c:pt idx="1019">
                  <c:v>3.7838141026294118E-2</c:v>
                </c:pt>
                <c:pt idx="1020">
                  <c:v>3.7619010559058648E-2</c:v>
                </c:pt>
                <c:pt idx="1021">
                  <c:v>3.7391362728343799E-2</c:v>
                </c:pt>
                <c:pt idx="1022">
                  <c:v>3.7155551512006384E-2</c:v>
                </c:pt>
                <c:pt idx="1023">
                  <c:v>3.6911936496344978E-2</c:v>
                </c:pt>
                <c:pt idx="1024">
                  <c:v>3.6660881660878601E-2</c:v>
                </c:pt>
                <c:pt idx="1025">
                  <c:v>3.6402754190280773E-2</c:v>
                </c:pt>
                <c:pt idx="1026">
                  <c:v>3.6137923319380698E-2</c:v>
                </c:pt>
                <c:pt idx="1027">
                  <c:v>3.5866759216542594E-2</c:v>
                </c:pt>
                <c:pt idx="1028">
                  <c:v>3.5589631910176049E-2</c:v>
                </c:pt>
                <c:pt idx="1029">
                  <c:v>3.5306910262510066E-2</c:v>
                </c:pt>
                <c:pt idx="1030">
                  <c:v>3.5018960994158119E-2</c:v>
                </c:pt>
                <c:pt idx="1031">
                  <c:v>3.4726147762425143E-2</c:v>
                </c:pt>
                <c:pt idx="1032">
                  <c:v>3.4428830295684561E-2</c:v>
                </c:pt>
                <c:pt idx="1033">
                  <c:v>3.4127363585618853E-2</c:v>
                </c:pt>
                <c:pt idx="1034">
                  <c:v>3.3822097138548668E-2</c:v>
                </c:pt>
                <c:pt idx="1035">
                  <c:v>3.3513374286555764E-2</c:v>
                </c:pt>
                <c:pt idx="1036">
                  <c:v>3.3201531558642916E-2</c:v>
                </c:pt>
                <c:pt idx="1037">
                  <c:v>3.2886898111684125E-2</c:v>
                </c:pt>
                <c:pt idx="1038">
                  <c:v>3.2569795220541542E-2</c:v>
                </c:pt>
                <c:pt idx="1039">
                  <c:v>3.2250535826325748E-2</c:v>
                </c:pt>
                <c:pt idx="1040">
                  <c:v>3.1929424141438421E-2</c:v>
                </c:pt>
                <c:pt idx="1041">
                  <c:v>3.160675530976545E-2</c:v>
                </c:pt>
                <c:pt idx="1042">
                  <c:v>3.1282815120091172E-2</c:v>
                </c:pt>
                <c:pt idx="1043">
                  <c:v>3.0957879770625404E-2</c:v>
                </c:pt>
                <c:pt idx="1044">
                  <c:v>3.0632215682328285E-2</c:v>
                </c:pt>
                <c:pt idx="1045">
                  <c:v>3.0306079358571679E-2</c:v>
                </c:pt>
                <c:pt idx="1046">
                  <c:v>2.9979717288590089E-2</c:v>
                </c:pt>
                <c:pt idx="1047">
                  <c:v>2.9653365892052742E-2</c:v>
                </c:pt>
                <c:pt idx="1048">
                  <c:v>2.9327251502078364E-2</c:v>
                </c:pt>
                <c:pt idx="1049">
                  <c:v>2.9001590383964191E-2</c:v>
                </c:pt>
                <c:pt idx="1050">
                  <c:v>2.8676588786900884E-2</c:v>
                </c:pt>
                <c:pt idx="1051">
                  <c:v>2.8352443025993317E-2</c:v>
                </c:pt>
                <c:pt idx="1052">
                  <c:v>2.8029339591908037E-2</c:v>
                </c:pt>
                <c:pt idx="1053">
                  <c:v>2.7707455285567392E-2</c:v>
                </c:pt>
                <c:pt idx="1054">
                  <c:v>2.7386957375357627E-2</c:v>
                </c:pt>
                <c:pt idx="1055">
                  <c:v>2.7068003774403816E-2</c:v>
                </c:pt>
                <c:pt idx="1056">
                  <c:v>2.6750743235585697E-2</c:v>
                </c:pt>
                <c:pt idx="1057">
                  <c:v>2.6435315562032144E-2</c:v>
                </c:pt>
                <c:pt idx="1058">
                  <c:v>2.6121851830982246E-2</c:v>
                </c:pt>
                <c:pt idx="1059">
                  <c:v>2.5810474628990224E-2</c:v>
                </c:pt>
                <c:pt idx="1060">
                  <c:v>2.5501298296569531E-2</c:v>
                </c:pt>
                <c:pt idx="1061">
                  <c:v>2.5194429180515687E-2</c:v>
                </c:pt>
                <c:pt idx="1062">
                  <c:v>2.4889965892228492E-2</c:v>
                </c:pt>
                <c:pt idx="1063">
                  <c:v>2.4587999570512394E-2</c:v>
                </c:pt>
                <c:pt idx="1064">
                  <c:v>2.4288614147426345E-2</c:v>
                </c:pt>
                <c:pt idx="1065">
                  <c:v>2.399188661587065E-2</c:v>
                </c:pt>
                <c:pt idx="1066">
                  <c:v>2.3697887297733526E-2</c:v>
                </c:pt>
                <c:pt idx="1067">
                  <c:v>2.3406680111491451E-2</c:v>
                </c:pt>
                <c:pt idx="1068">
                  <c:v>2.3118322838298816E-2</c:v>
                </c:pt>
                <c:pt idx="1069">
                  <c:v>2.2832867385677968E-2</c:v>
                </c:pt>
                <c:pt idx="1070">
                  <c:v>2.2550360048016568E-2</c:v>
                </c:pt>
                <c:pt idx="1071">
                  <c:v>2.227084176319109E-2</c:v>
                </c:pt>
                <c:pt idx="1072">
                  <c:v>2.1994348364684852E-2</c:v>
                </c:pt>
                <c:pt idx="1073">
                  <c:v>2.1720910828683812E-2</c:v>
                </c:pt>
                <c:pt idx="1074">
                  <c:v>2.145055551568498E-2</c:v>
                </c:pt>
                <c:pt idx="1075">
                  <c:v>2.1183304406222438E-2</c:v>
                </c:pt>
                <c:pt idx="1076">
                  <c:v>2.0919175330401031E-2</c:v>
                </c:pt>
                <c:pt idx="1077">
                  <c:v>2.0658182190953805E-2</c:v>
                </c:pt>
                <c:pt idx="1078">
                  <c:v>2.0400335179627162E-2</c:v>
                </c:pt>
                <c:pt idx="1079">
                  <c:v>2.0145640986726054E-2</c:v>
                </c:pt>
                <c:pt idx="1080">
                  <c:v>1.989410300369783E-2</c:v>
                </c:pt>
                <c:pt idx="1081">
                  <c:v>1.9645721518694533E-2</c:v>
                </c:pt>
                <c:pt idx="1082">
                  <c:v>1.9400493905059019E-2</c:v>
                </c:pt>
                <c:pt idx="1083">
                  <c:v>1.9158414802745549E-2</c:v>
                </c:pt>
                <c:pt idx="1084">
                  <c:v>1.8919476292694991E-2</c:v>
                </c:pt>
                <c:pt idx="1085">
                  <c:v>1.8683668064212112E-2</c:v>
                </c:pt>
                <c:pt idx="1086">
                  <c:v>1.8450977575434752E-2</c:v>
                </c:pt>
                <c:pt idx="1087">
                  <c:v>1.8221390206975378E-2</c:v>
                </c:pt>
                <c:pt idx="1088">
                  <c:v>1.7994889408863231E-2</c:v>
                </c:pt>
                <c:pt idx="1089">
                  <c:v>1.7771456840911571E-2</c:v>
                </c:pt>
                <c:pt idx="1090">
                  <c:v>1.7551072506648252E-2</c:v>
                </c:pt>
                <c:pt idx="1091">
                  <c:v>1.7333714880976538E-2</c:v>
                </c:pt>
                <c:pt idx="1092">
                  <c:v>1.7119361031714221E-2</c:v>
                </c:pt>
                <c:pt idx="1093">
                  <c:v>1.6907986735194263E-2</c:v>
                </c:pt>
                <c:pt idx="1094">
                  <c:v>1.669956658609811E-2</c:v>
                </c:pt>
                <c:pt idx="1095">
                  <c:v>1.6494074101697811E-2</c:v>
                </c:pt>
                <c:pt idx="1096">
                  <c:v>1.6291481820702367E-2</c:v>
                </c:pt>
                <c:pt idx="1097">
                  <c:v>1.6091761396879723E-2</c:v>
                </c:pt>
                <c:pt idx="1098">
                  <c:v>1.5894883687652548E-2</c:v>
                </c:pt>
                <c:pt idx="1099">
                  <c:v>1.5700818837849195E-2</c:v>
                </c:pt>
                <c:pt idx="1100">
                  <c:v>1.5509536358790925E-2</c:v>
                </c:pt>
                <c:pt idx="1101">
                  <c:v>1.532100520291018E-2</c:v>
                </c:pt>
                <c:pt idx="1102">
                  <c:v>1.5135193834068191E-2</c:v>
                </c:pt>
                <c:pt idx="1103">
                  <c:v>1.4952070293761614E-2</c:v>
                </c:pt>
                <c:pt idx="1104">
                  <c:v>1.4771602263389185E-2</c:v>
                </c:pt>
                <c:pt idx="1105">
                  <c:v>1.4593757122746263E-2</c:v>
                </c:pt>
                <c:pt idx="1106">
                  <c:v>1.4418502004925433E-2</c:v>
                </c:pt>
                <c:pt idx="1107">
                  <c:v>1.4245803847774576E-2</c:v>
                </c:pt>
                <c:pt idx="1108">
                  <c:v>1.4075629442081862E-2</c:v>
                </c:pt>
                <c:pt idx="1109">
                  <c:v>1.3907945476638086E-2</c:v>
                </c:pt>
                <c:pt idx="1110">
                  <c:v>1.3742718580322548E-2</c:v>
                </c:pt>
                <c:pt idx="1111">
                  <c:v>1.3579915361367052E-2</c:v>
                </c:pt>
                <c:pt idx="1112">
                  <c:v>1.3419502443926841E-2</c:v>
                </c:pt>
                <c:pt idx="1113">
                  <c:v>1.3261446502103112E-2</c:v>
                </c:pt>
                <c:pt idx="1114">
                  <c:v>1.3105714291543622E-2</c:v>
                </c:pt>
                <c:pt idx="1115">
                  <c:v>1.2952272678743318E-2</c:v>
                </c:pt>
                <c:pt idx="1116">
                  <c:v>1.2801088668174459E-2</c:v>
                </c:pt>
                <c:pt idx="1117">
                  <c:v>1.2652129427351387E-2</c:v>
                </c:pt>
                <c:pt idx="1118">
                  <c:v>1.2505362309949777E-2</c:v>
                </c:pt>
                <c:pt idx="1119">
                  <c:v>1.2360754877083173E-2</c:v>
                </c:pt>
                <c:pt idx="1120">
                  <c:v>1.2218274916835428E-2</c:v>
                </c:pt>
                <c:pt idx="1121">
                  <c:v>1.2077890462154716E-2</c:v>
                </c:pt>
                <c:pt idx="1122">
                  <c:v>1.1939569807192336E-2</c:v>
                </c:pt>
                <c:pt idx="1123">
                  <c:v>1.1803281522183347E-2</c:v>
                </c:pt>
                <c:pt idx="1124">
                  <c:v>1.1668994466950453E-2</c:v>
                </c:pt>
                <c:pt idx="1125">
                  <c:v>1.1536677803108972E-2</c:v>
                </c:pt>
                <c:pt idx="1126">
                  <c:v>1.1406301005057542E-2</c:v>
                </c:pt>
                <c:pt idx="1127">
                  <c:v>1.1277833869818643E-2</c:v>
                </c:pt>
                <c:pt idx="1128">
                  <c:v>1.1151246525806277E-2</c:v>
                </c:pt>
                <c:pt idx="1129">
                  <c:v>1.1026509440583903E-2</c:v>
                </c:pt>
                <c:pt idx="1130">
                  <c:v>1.0903593427672805E-2</c:v>
                </c:pt>
                <c:pt idx="1131">
                  <c:v>1.078246965247778E-2</c:v>
                </c:pt>
                <c:pt idx="1132">
                  <c:v>1.0663109637378307E-2</c:v>
                </c:pt>
                <c:pt idx="1133">
                  <c:v>1.0545485266046033E-2</c:v>
                </c:pt>
                <c:pt idx="1134">
                  <c:v>1.0429568787036568E-2</c:v>
                </c:pt>
                <c:pt idx="1135">
                  <c:v>1.0315332816701364E-2</c:v>
                </c:pt>
                <c:pt idx="1136">
                  <c:v>1.0202750341471872E-2</c:v>
                </c:pt>
                <c:pt idx="1137">
                  <c:v>1.009179471955131E-2</c:v>
                </c:pt>
                <c:pt idx="1138">
                  <c:v>9.9824396820615002E-3</c:v>
                </c:pt>
                <c:pt idx="1139">
                  <c:v>9.8746593336806448E-3</c:v>
                </c:pt>
                <c:pt idx="1140">
                  <c:v>9.7684281528061315E-3</c:v>
                </c:pt>
                <c:pt idx="1141">
                  <c:v>9.6637209912829904E-3</c:v>
                </c:pt>
                <c:pt idx="1142">
                  <c:v>9.5605130737230828E-3</c:v>
                </c:pt>
                <c:pt idx="1143">
                  <c:v>9.458779996451807E-3</c:v>
                </c:pt>
                <c:pt idx="1144">
                  <c:v>9.3584977261095721E-3</c:v>
                </c:pt>
                <c:pt idx="1145">
                  <c:v>9.2596425979278325E-3</c:v>
                </c:pt>
                <c:pt idx="1146">
                  <c:v>9.1621913137230684E-3</c:v>
                </c:pt>
                <c:pt idx="1147">
                  <c:v>9.066120939612449E-3</c:v>
                </c:pt>
                <c:pt idx="1148">
                  <c:v>8.9714089034856406E-3</c:v>
                </c:pt>
                <c:pt idx="1149">
                  <c:v>8.8780329922525675E-3</c:v>
                </c:pt>
                <c:pt idx="1150">
                  <c:v>8.7859713488859809E-3</c:v>
                </c:pt>
                <c:pt idx="1151">
                  <c:v>8.6952024692756348E-3</c:v>
                </c:pt>
                <c:pt idx="1152">
                  <c:v>8.6057051989169159E-3</c:v>
                </c:pt>
                <c:pt idx="1153">
                  <c:v>8.5174587294442449E-3</c:v>
                </c:pt>
                <c:pt idx="1154">
                  <c:v>8.4304425950299314E-3</c:v>
                </c:pt>
                <c:pt idx="1155">
                  <c:v>8.3446366686608965E-3</c:v>
                </c:pt>
                <c:pt idx="1156">
                  <c:v>8.2600211583049501E-3</c:v>
                </c:pt>
                <c:pt idx="1157">
                  <c:v>8.1765766029842299E-3</c:v>
                </c:pt>
                <c:pt idx="1158">
                  <c:v>8.0942838687618392E-3</c:v>
                </c:pt>
                <c:pt idx="1159">
                  <c:v>8.0131241446576799E-3</c:v>
                </c:pt>
                <c:pt idx="1160">
                  <c:v>7.933078938501795E-3</c:v>
                </c:pt>
                <c:pt idx="1161">
                  <c:v>7.854130072733171E-3</c:v>
                </c:pt>
                <c:pt idx="1162">
                  <c:v>7.7762596801575247E-3</c:v>
                </c:pt>
                <c:pt idx="1163">
                  <c:v>7.6994501996670251E-3</c:v>
                </c:pt>
                <c:pt idx="1164">
                  <c:v>7.6236843719342928E-3</c:v>
                </c:pt>
                <c:pt idx="1165">
                  <c:v>7.5489452350860258E-3</c:v>
                </c:pt>
                <c:pt idx="1166">
                  <c:v>7.4752161203613483E-3</c:v>
                </c:pt>
                <c:pt idx="1167">
                  <c:v>7.4024806477653799E-3</c:v>
                </c:pt>
                <c:pt idx="1168">
                  <c:v>7.3307227217186879E-3</c:v>
                </c:pt>
                <c:pt idx="1169">
                  <c:v>7.2599265267121989E-3</c:v>
                </c:pt>
                <c:pt idx="1170">
                  <c:v>7.1900765229707666E-3</c:v>
                </c:pt>
                <c:pt idx="1171">
                  <c:v>7.1211574421283994E-3</c:v>
                </c:pt>
                <c:pt idx="1172">
                  <c:v>7.0531542829232966E-3</c:v>
                </c:pt>
                <c:pt idx="1173">
                  <c:v>6.9860523069118045E-3</c:v>
                </c:pt>
                <c:pt idx="1174">
                  <c:v>6.919837034208752E-3</c:v>
                </c:pt>
                <c:pt idx="1175">
                  <c:v>6.8544942392557776E-3</c:v>
                </c:pt>
                <c:pt idx="1176">
                  <c:v>6.7900099466191698E-3</c:v>
                </c:pt>
                <c:pt idx="1177">
                  <c:v>6.7263704268235996E-3</c:v>
                </c:pt>
                <c:pt idx="1178">
                  <c:v>6.6635621922197467E-3</c:v>
                </c:pt>
                <c:pt idx="1179">
                  <c:v>6.6015719928917433E-3</c:v>
                </c:pt>
                <c:pt idx="1180">
                  <c:v>6.5403868126048719E-3</c:v>
                </c:pt>
                <c:pt idx="1181">
                  <c:v>6.479993864793995E-3</c:v>
                </c:pt>
                <c:pt idx="1182">
                  <c:v>6.4203805885977789E-3</c:v>
                </c:pt>
                <c:pt idx="1183">
                  <c:v>6.3615346449359721E-3</c:v>
                </c:pt>
                <c:pt idx="1184">
                  <c:v>6.3034439126344729E-3</c:v>
                </c:pt>
                <c:pt idx="1185">
                  <c:v>6.2460964845978458E-3</c:v>
                </c:pt>
                <c:pt idx="1186">
                  <c:v>6.1894806640290191E-3</c:v>
                </c:pt>
                <c:pt idx="1187">
                  <c:v>6.1335849607002156E-3</c:v>
                </c:pt>
                <c:pt idx="1188">
                  <c:v>6.0783980872719471E-3</c:v>
                </c:pt>
                <c:pt idx="1189">
                  <c:v>6.0239089556638863E-3</c:v>
                </c:pt>
                <c:pt idx="1190">
                  <c:v>5.9701066734767693E-3</c:v>
                </c:pt>
                <c:pt idx="1191">
                  <c:v>5.9169805404645191E-3</c:v>
                </c:pt>
                <c:pt idx="1192">
                  <c:v>5.8645200450599426E-3</c:v>
                </c:pt>
                <c:pt idx="1193">
                  <c:v>5.8127148609505262E-3</c:v>
                </c:pt>
                <c:pt idx="1194">
                  <c:v>5.7615548437075035E-3</c:v>
                </c:pt>
                <c:pt idx="1195">
                  <c:v>5.7110300274669902E-3</c:v>
                </c:pt>
                <c:pt idx="1196">
                  <c:v>5.6611306216620408E-3</c:v>
                </c:pt>
                <c:pt idx="1197">
                  <c:v>5.6118470078084237E-3</c:v>
                </c:pt>
                <c:pt idx="1198">
                  <c:v>5.5631697363405326E-3</c:v>
                </c:pt>
                <c:pt idx="1199">
                  <c:v>5.5150895235000783E-3</c:v>
                </c:pt>
                <c:pt idx="1200">
                  <c:v>5.4675972482761681E-3</c:v>
                </c:pt>
                <c:pt idx="1201">
                  <c:v>5.4206839493954094E-3</c:v>
                </c:pt>
                <c:pt idx="1202">
                  <c:v>5.3743408223644231E-3</c:v>
                </c:pt>
                <c:pt idx="1203">
                  <c:v>5.3285592165611432E-3</c:v>
                </c:pt>
                <c:pt idx="1204">
                  <c:v>5.2833306323772176E-3</c:v>
                </c:pt>
                <c:pt idx="1205">
                  <c:v>5.2386467184099301E-3</c:v>
                </c:pt>
                <c:pt idx="1206">
                  <c:v>5.1944992687022384E-3</c:v>
                </c:pt>
                <c:pt idx="1207">
                  <c:v>5.150880220032939E-3</c:v>
                </c:pt>
                <c:pt idx="1208">
                  <c:v>5.1077816492534397E-3</c:v>
                </c:pt>
                <c:pt idx="1209">
                  <c:v>5.0651957706731084E-3</c:v>
                </c:pt>
                <c:pt idx="1210">
                  <c:v>5.0231149334916394E-3</c:v>
                </c:pt>
                <c:pt idx="1211">
                  <c:v>4.9815316192769058E-3</c:v>
                </c:pt>
                <c:pt idx="1212">
                  <c:v>4.9404384394901588E-3</c:v>
                </c:pt>
                <c:pt idx="1213">
                  <c:v>4.8998281330550593E-3</c:v>
                </c:pt>
                <c:pt idx="1214">
                  <c:v>4.8596935639723757E-3</c:v>
                </c:pt>
                <c:pt idx="1215">
                  <c:v>4.8200277189787222E-3</c:v>
                </c:pt>
                <c:pt idx="1216">
                  <c:v>4.7808237052478575E-3</c:v>
                </c:pt>
                <c:pt idx="1217">
                  <c:v>4.742074748136176E-3</c:v>
                </c:pt>
                <c:pt idx="1218">
                  <c:v>4.7037741889690531E-3</c:v>
                </c:pt>
                <c:pt idx="1219">
                  <c:v>4.6659154828696562E-3</c:v>
                </c:pt>
                <c:pt idx="1220">
                  <c:v>4.6284921966286766E-3</c:v>
                </c:pt>
                <c:pt idx="1221">
                  <c:v>4.5914980066135034E-3</c:v>
                </c:pt>
                <c:pt idx="1222">
                  <c:v>4.5549266967183418E-3</c:v>
                </c:pt>
                <c:pt idx="1223">
                  <c:v>4.5187721563520753E-3</c:v>
                </c:pt>
                <c:pt idx="1224">
                  <c:v>4.4830283784653624E-3</c:v>
                </c:pt>
                <c:pt idx="1225">
                  <c:v>4.447689457615471E-3</c:v>
                </c:pt>
                <c:pt idx="1226">
                  <c:v>4.4127495880674208E-3</c:v>
                </c:pt>
                <c:pt idx="1227">
                  <c:v>4.3782030619328241E-3</c:v>
                </c:pt>
                <c:pt idx="1228">
                  <c:v>4.3440442673433931E-3</c:v>
                </c:pt>
                <c:pt idx="1229">
                  <c:v>4.3102676866604789E-3</c:v>
                </c:pt>
                <c:pt idx="1230">
                  <c:v>4.2768678947192346E-3</c:v>
                </c:pt>
                <c:pt idx="1231">
                  <c:v>4.2438395571060142E-3</c:v>
                </c:pt>
                <c:pt idx="1232">
                  <c:v>4.2111774284703304E-3</c:v>
                </c:pt>
                <c:pt idx="1233">
                  <c:v>4.1788763508684807E-3</c:v>
                </c:pt>
                <c:pt idx="1234">
                  <c:v>4.146931252140139E-3</c:v>
                </c:pt>
                <c:pt idx="1235">
                  <c:v>4.1153371443165589E-3</c:v>
                </c:pt>
                <c:pt idx="1236">
                  <c:v>4.084089122059098E-3</c:v>
                </c:pt>
                <c:pt idx="1237">
                  <c:v>4.0531823611292843E-3</c:v>
                </c:pt>
                <c:pt idx="1238">
                  <c:v>4.0226121168877209E-3</c:v>
                </c:pt>
                <c:pt idx="1239">
                  <c:v>3.9923737228230284E-3</c:v>
                </c:pt>
                <c:pt idx="1240">
                  <c:v>3.9624625891095762E-3</c:v>
                </c:pt>
                <c:pt idx="1241">
                  <c:v>3.9328742011927676E-3</c:v>
                </c:pt>
                <c:pt idx="1242">
                  <c:v>3.9036041184030402E-3</c:v>
                </c:pt>
                <c:pt idx="1243">
                  <c:v>3.8746479725960425E-3</c:v>
                </c:pt>
                <c:pt idx="1244">
                  <c:v>3.8460014668201242E-3</c:v>
                </c:pt>
                <c:pt idx="1245">
                  <c:v>3.817660374009955E-3</c:v>
                </c:pt>
                <c:pt idx="1246">
                  <c:v>3.7896205357051296E-3</c:v>
                </c:pt>
                <c:pt idx="1247">
                  <c:v>3.7618778607948701E-3</c:v>
                </c:pt>
                <c:pt idx="1248">
                  <c:v>3.7344283242864099E-3</c:v>
                </c:pt>
                <c:pt idx="1249">
                  <c:v>3.7072679660981717E-3</c:v>
                </c:pt>
                <c:pt idx="1250">
                  <c:v>3.6803928898766253E-3</c:v>
                </c:pt>
                <c:pt idx="1251">
                  <c:v>3.653799261835745E-3</c:v>
                </c:pt>
                <c:pt idx="1252">
                  <c:v>3.6274833096201441E-3</c:v>
                </c:pt>
                <c:pt idx="1253">
                  <c:v>3.6014413211896022E-3</c:v>
                </c:pt>
                <c:pt idx="1254">
                  <c:v>3.5756696437260699E-3</c:v>
                </c:pt>
                <c:pt idx="1255">
                  <c:v>3.5501646825620856E-3</c:v>
                </c:pt>
                <c:pt idx="1256">
                  <c:v>3.5249229001296143E-3</c:v>
                </c:pt>
                <c:pt idx="1257">
                  <c:v>3.4999408149303376E-3</c:v>
                </c:pt>
                <c:pt idx="1258">
                  <c:v>3.4752150005252498E-3</c:v>
                </c:pt>
                <c:pt idx="1259">
                  <c:v>3.4507420845445867E-3</c:v>
                </c:pt>
                <c:pt idx="1260">
                  <c:v>3.4265187477171221E-3</c:v>
                </c:pt>
                <c:pt idx="1261">
                  <c:v>3.4025417229178742E-3</c:v>
                </c:pt>
                <c:pt idx="1262">
                  <c:v>3.3788077942352485E-3</c:v>
                </c:pt>
                <c:pt idx="1263">
                  <c:v>3.3553137960555643E-3</c:v>
                </c:pt>
                <c:pt idx="1264">
                  <c:v>3.3320566121659823E-3</c:v>
                </c:pt>
                <c:pt idx="1265">
                  <c:v>3.3090331748749147E-3</c:v>
                </c:pt>
                <c:pt idx="1266">
                  <c:v>3.286240464149041E-3</c:v>
                </c:pt>
                <c:pt idx="1267">
                  <c:v>3.2636755067678952E-3</c:v>
                </c:pt>
                <c:pt idx="1268">
                  <c:v>3.2413353754941242E-3</c:v>
                </c:pt>
                <c:pt idx="1269">
                  <c:v>3.2192171882603651E-3</c:v>
                </c:pt>
                <c:pt idx="1270">
                  <c:v>3.1973181073719154E-3</c:v>
                </c:pt>
                <c:pt idx="1271">
                  <c:v>3.1756353387243507E-3</c:v>
                </c:pt>
                <c:pt idx="1272">
                  <c:v>3.1541661310370474E-3</c:v>
                </c:pt>
                <c:pt idx="1273">
                  <c:v>3.1329077751008007E-3</c:v>
                </c:pt>
                <c:pt idx="1274">
                  <c:v>3.1118576030404717E-3</c:v>
                </c:pt>
                <c:pt idx="1275">
                  <c:v>3.0910129875918704E-3</c:v>
                </c:pt>
                <c:pt idx="1276">
                  <c:v>3.0703713413921148E-3</c:v>
                </c:pt>
                <c:pt idx="1277">
                  <c:v>3.0499301162843638E-3</c:v>
                </c:pt>
                <c:pt idx="1278">
                  <c:v>3.0296868026352367E-3</c:v>
                </c:pt>
                <c:pt idx="1279">
                  <c:v>3.0096389286658129E-3</c:v>
                </c:pt>
                <c:pt idx="1280">
                  <c:v>2.9897840597954729E-3</c:v>
                </c:pt>
                <c:pt idx="1281">
                  <c:v>2.9701197979978759E-3</c:v>
                </c:pt>
                <c:pt idx="1282">
                  <c:v>2.9506437811699362E-3</c:v>
                </c:pt>
                <c:pt idx="1283">
                  <c:v>2.9313536825122102E-3</c:v>
                </c:pt>
                <c:pt idx="1284">
                  <c:v>2.9122472099215599E-3</c:v>
                </c:pt>
                <c:pt idx="1285">
                  <c:v>2.8933221053953962E-3</c:v>
                </c:pt>
                <c:pt idx="1286">
                  <c:v>2.8745761444468549E-3</c:v>
                </c:pt>
                <c:pt idx="1287">
                  <c:v>2.8560071355317258E-3</c:v>
                </c:pt>
                <c:pt idx="1288">
                  <c:v>2.8376129194856528E-3</c:v>
                </c:pt>
                <c:pt idx="1289">
                  <c:v>2.8193913689724182E-3</c:v>
                </c:pt>
                <c:pt idx="1290">
                  <c:v>2.8013403879426964E-3</c:v>
                </c:pt>
                <c:pt idx="1291">
                  <c:v>2.7834579111026248E-3</c:v>
                </c:pt>
                <c:pt idx="1292">
                  <c:v>2.7657419033930348E-3</c:v>
                </c:pt>
                <c:pt idx="1293">
                  <c:v>2.7481903594779016E-3</c:v>
                </c:pt>
                <c:pt idx="1294">
                  <c:v>2.7308013032428368E-3</c:v>
                </c:pt>
                <c:pt idx="1295">
                  <c:v>2.7135727873030075E-3</c:v>
                </c:pt>
                <c:pt idx="1296">
                  <c:v>2.6965028925199121E-3</c:v>
                </c:pt>
                <c:pt idx="1297">
                  <c:v>2.6795897275278049E-3</c:v>
                </c:pt>
                <c:pt idx="1298">
                  <c:v>2.6628314282684082E-3</c:v>
                </c:pt>
                <c:pt idx="1299">
                  <c:v>2.6462261575347099E-3</c:v>
                </c:pt>
                <c:pt idx="1300">
                  <c:v>2.6297721045232757E-3</c:v>
                </c:pt>
                <c:pt idx="1301">
                  <c:v>2.6134674843945405E-3</c:v>
                </c:pt>
                <c:pt idx="1302">
                  <c:v>2.5973105378418308E-3</c:v>
                </c:pt>
                <c:pt idx="1303">
                  <c:v>2.5812995306678504E-3</c:v>
                </c:pt>
                <c:pt idx="1304">
                  <c:v>2.5654327533693889E-3</c:v>
                </c:pt>
                <c:pt idx="1305">
                  <c:v>2.5497085207297232E-3</c:v>
                </c:pt>
                <c:pt idx="1306">
                  <c:v>2.5341251714181973E-3</c:v>
                </c:pt>
                <c:pt idx="1307">
                  <c:v>2.5186810675977291E-3</c:v>
                </c:pt>
                <c:pt idx="1308">
                  <c:v>2.503374594539027E-3</c:v>
                </c:pt>
                <c:pt idx="1309">
                  <c:v>2.4882041602422534E-3</c:v>
                </c:pt>
                <c:pt idx="1310">
                  <c:v>2.4731681950656416E-3</c:v>
                </c:pt>
                <c:pt idx="1311">
                  <c:v>2.4582651513605806E-3</c:v>
                </c:pt>
                <c:pt idx="1312">
                  <c:v>2.4434935031138953E-3</c:v>
                </c:pt>
                <c:pt idx="1313">
                  <c:v>2.4288517455961578E-3</c:v>
                </c:pt>
                <c:pt idx="1314">
                  <c:v>2.4143383950167544E-3</c:v>
                </c:pt>
                <c:pt idx="1315">
                  <c:v>2.3999519881852381E-3</c:v>
                </c:pt>
                <c:pt idx="1316">
                  <c:v>2.3856910821785119E-3</c:v>
                </c:pt>
                <c:pt idx="1317">
                  <c:v>2.3715542540145417E-3</c:v>
                </c:pt>
                <c:pt idx="1318">
                  <c:v>2.3575401003315048E-3</c:v>
                </c:pt>
                <c:pt idx="1319">
                  <c:v>2.3436472370730616E-3</c:v>
                </c:pt>
                <c:pt idx="1320">
                  <c:v>2.329874299179439E-3</c:v>
                </c:pt>
                <c:pt idx="1321">
                  <c:v>2.3162199402831768E-3</c:v>
                </c:pt>
                <c:pt idx="1322">
                  <c:v>2.3026828324118802E-3</c:v>
                </c:pt>
                <c:pt idx="1323">
                  <c:v>2.2892616656950693E-3</c:v>
                </c:pt>
                <c:pt idx="1324">
                  <c:v>2.27595514807663E-3</c:v>
                </c:pt>
                <c:pt idx="1325">
                  <c:v>2.2627620050325722E-3</c:v>
                </c:pt>
                <c:pt idx="1326">
                  <c:v>2.2496809792938227E-3</c:v>
                </c:pt>
                <c:pt idx="1327">
                  <c:v>2.2367108305736743E-3</c:v>
                </c:pt>
                <c:pt idx="1328">
                  <c:v>2.2238503353005316E-3</c:v>
                </c:pt>
                <c:pt idx="1329">
                  <c:v>2.211098286354967E-3</c:v>
                </c:pt>
                <c:pt idx="1330">
                  <c:v>2.1984534928117397E-3</c:v>
                </c:pt>
                <c:pt idx="1331">
                  <c:v>2.185914779686379E-3</c:v>
                </c:pt>
                <c:pt idx="1332">
                  <c:v>2.1734809876859718E-3</c:v>
                </c:pt>
                <c:pt idx="1333">
                  <c:v>2.1611509729647666E-3</c:v>
                </c:pt>
                <c:pt idx="1334">
                  <c:v>2.1489236068836688E-3</c:v>
                </c:pt>
                <c:pt idx="1335">
                  <c:v>2.1367977757742458E-3</c:v>
                </c:pt>
                <c:pt idx="1336">
                  <c:v>2.1247723807068706E-3</c:v>
                </c:pt>
                <c:pt idx="1337">
                  <c:v>2.1128463372626612E-3</c:v>
                </c:pt>
                <c:pt idx="1338">
                  <c:v>2.101018575309812E-3</c:v>
                </c:pt>
                <c:pt idx="1339">
                  <c:v>2.0892880387834347E-3</c:v>
                </c:pt>
                <c:pt idx="1340">
                  <c:v>2.077653685469495E-3</c:v>
                </c:pt>
                <c:pt idx="1341">
                  <c:v>2.0661144867925173E-3</c:v>
                </c:pt>
                <c:pt idx="1342">
                  <c:v>2.0546694276067077E-3</c:v>
                </c:pt>
                <c:pt idx="1343">
                  <c:v>2.0433175059910917E-3</c:v>
                </c:pt>
                <c:pt idx="1344">
                  <c:v>2.0320577330478085E-3</c:v>
                </c:pt>
                <c:pt idx="1345">
                  <c:v>2.020889132704149E-3</c:v>
                </c:pt>
                <c:pt idx="1346">
                  <c:v>2.0098107415179997E-3</c:v>
                </c:pt>
                <c:pt idx="1347">
                  <c:v>1.9988216084863898E-3</c:v>
                </c:pt>
                <c:pt idx="1348">
                  <c:v>1.9879207948576968E-3</c:v>
                </c:pt>
                <c:pt idx="1349">
                  <c:v>1.9771073739467035E-3</c:v>
                </c:pt>
                <c:pt idx="1350">
                  <c:v>1.9663804309530655E-3</c:v>
                </c:pt>
                <c:pt idx="1351">
                  <c:v>1.9557390627828763E-3</c:v>
                </c:pt>
                <c:pt idx="1352">
                  <c:v>1.9451823778730373E-3</c:v>
                </c:pt>
                <c:pt idx="1353">
                  <c:v>1.9347094960189737E-3</c:v>
                </c:pt>
                <c:pt idx="1354">
                  <c:v>1.9243195482049212E-3</c:v>
                </c:pt>
                <c:pt idx="1355">
                  <c:v>1.9140116764373269E-3</c:v>
                </c:pt>
                <c:pt idx="1356">
                  <c:v>1.903785033581069E-3</c:v>
                </c:pt>
                <c:pt idx="1357">
                  <c:v>1.8936387831982088E-3</c:v>
                </c:pt>
                <c:pt idx="1358">
                  <c:v>1.8835720993898111E-3</c:v>
                </c:pt>
                <c:pt idx="1359">
                  <c:v>1.8735841666400813E-3</c:v>
                </c:pt>
                <c:pt idx="1360">
                  <c:v>1.8636741796633476E-3</c:v>
                </c:pt>
                <c:pt idx="1361">
                  <c:v>1.8538413432536097E-3</c:v>
                </c:pt>
                <c:pt idx="1362">
                  <c:v>1.8440848721363802E-3</c:v>
                </c:pt>
                <c:pt idx="1363">
                  <c:v>1.8344039908233356E-3</c:v>
                </c:pt>
                <c:pt idx="1364">
                  <c:v>1.8247979334690579E-3</c:v>
                </c:pt>
                <c:pt idx="1365">
                  <c:v>1.8152659437303828E-3</c:v>
                </c:pt>
                <c:pt idx="1366">
                  <c:v>1.8058072746280789E-3</c:v>
                </c:pt>
                <c:pt idx="1367">
                  <c:v>1.7964211884106088E-3</c:v>
                </c:pt>
                <c:pt idx="1368">
                  <c:v>1.7871069564204636E-3</c:v>
                </c:pt>
                <c:pt idx="1369">
                  <c:v>1.7778638589623858E-3</c:v>
                </c:pt>
                <c:pt idx="1370">
                  <c:v>1.7686911851739799E-3</c:v>
                </c:pt>
                <c:pt idx="1371">
                  <c:v>1.7595882328984454E-3</c:v>
                </c:pt>
                <c:pt idx="1372">
                  <c:v>1.7505543085591969E-3</c:v>
                </c:pt>
                <c:pt idx="1373">
                  <c:v>1.741588727036849E-3</c:v>
                </c:pt>
                <c:pt idx="1374">
                  <c:v>1.7326908115479036E-3</c:v>
                </c:pt>
                <c:pt idx="1375">
                  <c:v>1.7238598935256249E-3</c:v>
                </c:pt>
                <c:pt idx="1376">
                  <c:v>1.7150953125028559E-3</c:v>
                </c:pt>
                <c:pt idx="1377">
                  <c:v>1.7063964159965378E-3</c:v>
                </c:pt>
                <c:pt idx="1378">
                  <c:v>1.6977625593944084E-3</c:v>
                </c:pt>
                <c:pt idx="1379">
                  <c:v>1.6891931058432355E-3</c:v>
                </c:pt>
                <c:pt idx="1380">
                  <c:v>1.6806874261390602E-3</c:v>
                </c:pt>
                <c:pt idx="1381">
                  <c:v>1.6722448986192069E-3</c:v>
                </c:pt>
                <c:pt idx="1382">
                  <c:v>1.6638649090558442E-3</c:v>
                </c:pt>
                <c:pt idx="1383">
                  <c:v>1.655546850551546E-3</c:v>
                </c:pt>
                <c:pt idx="1384">
                  <c:v>1.6472901234362407E-3</c:v>
                </c:pt>
                <c:pt idx="1385">
                  <c:v>1.6390941351660064E-3</c:v>
                </c:pt>
                <c:pt idx="1386">
                  <c:v>1.63095830022348E-3</c:v>
                </c:pt>
                <c:pt idx="1387">
                  <c:v>1.6228820400196727E-3</c:v>
                </c:pt>
                <c:pt idx="1388">
                  <c:v>1.6148647827976266E-3</c:v>
                </c:pt>
                <c:pt idx="1389">
                  <c:v>1.6069059635373316E-3</c:v>
                </c:pt>
                <c:pt idx="1390">
                  <c:v>1.5990050238623289E-3</c:v>
                </c:pt>
                <c:pt idx="1391">
                  <c:v>1.5911614119477997E-3</c:v>
                </c:pt>
                <c:pt idx="1392">
                  <c:v>1.5833745824299246E-3</c:v>
                </c:pt>
                <c:pt idx="1393">
                  <c:v>1.5756439963169431E-3</c:v>
                </c:pt>
                <c:pt idx="1394">
                  <c:v>1.5679691209013497E-3</c:v>
                </c:pt>
                <c:pt idx="1395">
                  <c:v>1.5603494296736462E-3</c:v>
                </c:pt>
                <c:pt idx="1396">
                  <c:v>1.5527844022374473E-3</c:v>
                </c:pt>
                <c:pt idx="1397">
                  <c:v>1.5452735242257442E-3</c:v>
                </c:pt>
                <c:pt idx="1398">
                  <c:v>1.5378162872187356E-3</c:v>
                </c:pt>
                <c:pt idx="1399">
                  <c:v>1.5304121886626858E-3</c:v>
                </c:pt>
                <c:pt idx="1400">
                  <c:v>1.5230607317902175E-3</c:v>
                </c:pt>
                <c:pt idx="1401">
                  <c:v>1.5157614255418414E-3</c:v>
                </c:pt>
                <c:pt idx="1402">
                  <c:v>1.5085137844885396E-3</c:v>
                </c:pt>
                <c:pt idx="1403">
                  <c:v>1.5013173287557976E-3</c:v>
                </c:pt>
                <c:pt idx="1404">
                  <c:v>1.4941715839485621E-3</c:v>
                </c:pt>
                <c:pt idx="1405">
                  <c:v>1.4870760810775233E-3</c:v>
                </c:pt>
                <c:pt idx="1406">
                  <c:v>1.4800303564865304E-3</c:v>
                </c:pt>
                <c:pt idx="1407">
                  <c:v>1.4730339517809656E-3</c:v>
                </c:pt>
                <c:pt idx="1408">
                  <c:v>1.4660864137574538E-3</c:v>
                </c:pt>
                <c:pt idx="1409">
                  <c:v>1.4591872943344154E-3</c:v>
                </c:pt>
                <c:pt idx="1410">
                  <c:v>1.4523361504838357E-3</c:v>
                </c:pt>
                <c:pt idx="1411">
                  <c:v>1.4455325441640769E-3</c:v>
                </c:pt>
                <c:pt idx="1412">
                  <c:v>1.4387760422535597E-3</c:v>
                </c:pt>
                <c:pt idx="1413">
                  <c:v>1.4320662164856825E-3</c:v>
                </c:pt>
                <c:pt idx="1414">
                  <c:v>1.4254026433845014E-3</c:v>
                </c:pt>
                <c:pt idx="1415">
                  <c:v>1.4187849042015363E-3</c:v>
                </c:pt>
                <c:pt idx="1416">
                  <c:v>1.4122125848535319E-3</c:v>
                </c:pt>
                <c:pt idx="1417">
                  <c:v>1.4056852758610081E-3</c:v>
                </c:pt>
                <c:pt idx="1418">
                  <c:v>1.3992025722879629E-3</c:v>
                </c:pt>
                <c:pt idx="1419">
                  <c:v>1.3927640736822562E-3</c:v>
                </c:pt>
                <c:pt idx="1420">
                  <c:v>1.3863693840170384E-3</c:v>
                </c:pt>
                <c:pt idx="1421">
                  <c:v>1.3800181116330565E-3</c:v>
                </c:pt>
                <c:pt idx="1422">
                  <c:v>1.373709869181677E-3</c:v>
                </c:pt>
                <c:pt idx="1423">
                  <c:v>1.3674442735689758E-3</c:v>
                </c:pt>
                <c:pt idx="1424">
                  <c:v>1.3612209459004496E-3</c:v>
                </c:pt>
                <c:pt idx="1425">
                  <c:v>1.3550395114266865E-3</c:v>
                </c:pt>
                <c:pt idx="1426">
                  <c:v>1.3488995994898492E-3</c:v>
                </c:pt>
                <c:pt idx="1427">
                  <c:v>1.3428008434708068E-3</c:v>
                </c:pt>
                <c:pt idx="1428">
                  <c:v>1.3367428807372593E-3</c:v>
                </c:pt>
                <c:pt idx="1429">
                  <c:v>1.3307253525924219E-3</c:v>
                </c:pt>
                <c:pt idx="1430">
                  <c:v>1.324747904224601E-3</c:v>
                </c:pt>
                <c:pt idx="1431">
                  <c:v>1.3188101846575131E-3</c:v>
                </c:pt>
                <c:pt idx="1432">
                  <c:v>1.3129118467011976E-3</c:v>
                </c:pt>
                <c:pt idx="1433">
                  <c:v>1.3070525469038522E-3</c:v>
                </c:pt>
                <c:pt idx="1434">
                  <c:v>1.3012319455041701E-3</c:v>
                </c:pt>
                <c:pt idx="1435">
                  <c:v>1.2954497063845099E-3</c:v>
                </c:pt>
                <c:pt idx="1436">
                  <c:v>1.2897054970247433E-3</c:v>
                </c:pt>
                <c:pt idx="1437">
                  <c:v>1.2839989884566492E-3</c:v>
                </c:pt>
                <c:pt idx="1438">
                  <c:v>1.2783298552191597E-3</c:v>
                </c:pt>
                <c:pt idx="1439">
                  <c:v>1.2726977753140655E-3</c:v>
                </c:pt>
                <c:pt idx="1440">
                  <c:v>1.2671024301624905E-3</c:v>
                </c:pt>
                <c:pt idx="1441">
                  <c:v>1.2615435045619917E-3</c:v>
                </c:pt>
                <c:pt idx="1442">
                  <c:v>1.2560206866441552E-3</c:v>
                </c:pt>
                <c:pt idx="1443">
                  <c:v>1.2505336678329888E-3</c:v>
                </c:pt>
                <c:pt idx="1444">
                  <c:v>1.2450821428037265E-3</c:v>
                </c:pt>
                <c:pt idx="1445">
                  <c:v>1.2396658094423472E-3</c:v>
                </c:pt>
                <c:pt idx="1446">
                  <c:v>1.2342843688056733E-3</c:v>
                </c:pt>
                <c:pt idx="1447">
                  <c:v>1.228937525081917E-3</c:v>
                </c:pt>
                <c:pt idx="1448">
                  <c:v>1.223624985551972E-3</c:v>
                </c:pt>
                <c:pt idx="1449">
                  <c:v>1.2183464605510757E-3</c:v>
                </c:pt>
                <c:pt idx="1450">
                  <c:v>1.2131016634311345E-3</c:v>
                </c:pt>
                <c:pt idx="1451">
                  <c:v>1.2078903105235876E-3</c:v>
                </c:pt>
                <c:pt idx="1452">
                  <c:v>1.2027121211026727E-3</c:v>
                </c:pt>
                <c:pt idx="1453">
                  <c:v>1.1975668173493932E-3</c:v>
                </c:pt>
                <c:pt idx="1454">
                  <c:v>1.1924541243158151E-3</c:v>
                </c:pt>
                <c:pt idx="1455">
                  <c:v>1.187373769889984E-3</c:v>
                </c:pt>
                <c:pt idx="1456">
                  <c:v>1.1823254847613365E-3</c:v>
                </c:pt>
                <c:pt idx="1457">
                  <c:v>1.1773090023864798E-3</c:v>
                </c:pt>
                <c:pt idx="1458">
                  <c:v>1.1723240589556255E-3</c:v>
                </c:pt>
                <c:pt idx="1459">
                  <c:v>1.1673703933593195E-3</c:v>
                </c:pt>
                <c:pt idx="1460">
                  <c:v>1.1624477471557516E-3</c:v>
                </c:pt>
                <c:pt idx="1461">
                  <c:v>1.1575558645385193E-3</c:v>
                </c:pt>
                <c:pt idx="1462">
                  <c:v>1.1526944923047294E-3</c:v>
                </c:pt>
                <c:pt idx="1463">
                  <c:v>1.1478633798237079E-3</c:v>
                </c:pt>
                <c:pt idx="1464">
                  <c:v>1.1430622790059813E-3</c:v>
                </c:pt>
                <c:pt idx="1465">
                  <c:v>1.1382909442727918E-3</c:v>
                </c:pt>
                <c:pt idx="1466">
                  <c:v>1.1335491325260387E-3</c:v>
                </c:pt>
                <c:pt idx="1467">
                  <c:v>1.128836603118523E-3</c:v>
                </c:pt>
                <c:pt idx="1468">
                  <c:v>1.1241531178247642E-3</c:v>
                </c:pt>
                <c:pt idx="1469">
                  <c:v>1.119498440812057E-3</c:v>
                </c:pt>
                <c:pt idx="1470">
                  <c:v>1.114872338612033E-3</c:v>
                </c:pt>
                <c:pt idx="1471">
                  <c:v>1.1102745800926094E-3</c:v>
                </c:pt>
                <c:pt idx="1472">
                  <c:v>1.105704936430218E-3</c:v>
                </c:pt>
                <c:pt idx="1473">
                  <c:v>1.1011631810825691E-3</c:v>
                </c:pt>
                <c:pt idx="1474">
                  <c:v>1.0966490897616318E-3</c:v>
                </c:pt>
                <c:pt idx="1475">
                  <c:v>1.0921624404070824E-3</c:v>
                </c:pt>
                <c:pt idx="1476">
                  <c:v>1.0877030131601153E-3</c:v>
                </c:pt>
                <c:pt idx="1477">
                  <c:v>1.0832705903375075E-3</c:v>
                </c:pt>
                <c:pt idx="1478">
                  <c:v>1.078864956406184E-3</c:v>
                </c:pt>
                <c:pt idx="1479">
                  <c:v>1.0744858979579754E-3</c:v>
                </c:pt>
                <c:pt idx="1480">
                  <c:v>1.070133203684819E-3</c:v>
                </c:pt>
                <c:pt idx="1481">
                  <c:v>1.0658066643542902E-3</c:v>
                </c:pt>
                <c:pt idx="1482">
                  <c:v>1.0615060727853646E-3</c:v>
                </c:pt>
                <c:pt idx="1483">
                  <c:v>1.0572312238246544E-3</c:v>
                </c:pt>
                <c:pt idx="1484">
                  <c:v>1.0529819143228149E-3</c:v>
                </c:pt>
                <c:pt idx="1485">
                  <c:v>1.0487579431113616E-3</c:v>
                </c:pt>
                <c:pt idx="1486">
                  <c:v>1.0445591109798015E-3</c:v>
                </c:pt>
                <c:pt idx="1487">
                  <c:v>1.0403852206529675E-3</c:v>
                </c:pt>
                <c:pt idx="1488">
                  <c:v>1.0362360767688017E-3</c:v>
                </c:pt>
                <c:pt idx="1489">
                  <c:v>1.0321114858562875E-3</c:v>
                </c:pt>
                <c:pt idx="1490">
                  <c:v>1.0280112563137724E-3</c:v>
                </c:pt>
                <c:pt idx="1491">
                  <c:v>1.0239351983875741E-3</c:v>
                </c:pt>
                <c:pt idx="1492">
                  <c:v>1.019883124150777E-3</c:v>
                </c:pt>
                <c:pt idx="1493">
                  <c:v>1.0158548474824486E-3</c:v>
                </c:pt>
                <c:pt idx="1494">
                  <c:v>1.0118501840469889E-3</c:v>
                </c:pt>
                <c:pt idx="1495">
                  <c:v>1.0078689512738443E-3</c:v>
                </c:pt>
                <c:pt idx="1496">
                  <c:v>1.0039109683375228E-3</c:v>
                </c:pt>
                <c:pt idx="1497">
                  <c:v>9.9997605613761048E-4</c:v>
                </c:pt>
                <c:pt idx="1498">
                  <c:v>9.9606403727948707E-4</c:v>
                </c:pt>
                <c:pt idx="1499">
                  <c:v>9.9217473605493788E-4</c:v>
                </c:pt>
                <c:pt idx="1500">
                  <c:v>9.8830797842311391E-4</c:v>
                </c:pt>
                <c:pt idx="1501">
                  <c:v>9.8446359199178598E-4</c:v>
                </c:pt>
                <c:pt idx="1502">
                  <c:v>9.8064140599883999E-4</c:v>
                </c:pt>
                <c:pt idx="1503">
                  <c:v>9.7684125129392663E-4</c:v>
                </c:pt>
                <c:pt idx="1504">
                  <c:v>9.7306296032047767E-4</c:v>
                </c:pt>
                <c:pt idx="1505">
                  <c:v>9.6930636709782476E-4</c:v>
                </c:pt>
                <c:pt idx="1506">
                  <c:v>9.6557130720363539E-4</c:v>
                </c:pt>
                <c:pt idx="1507">
                  <c:v>9.6185761775657483E-4</c:v>
                </c:pt>
                <c:pt idx="1508">
                  <c:v>9.5816513739910563E-4</c:v>
                </c:pt>
                <c:pt idx="1509">
                  <c:v>9.5449370628063364E-4</c:v>
                </c:pt>
                <c:pt idx="1510">
                  <c:v>9.5084316604074652E-4</c:v>
                </c:pt>
                <c:pt idx="1511">
                  <c:v>9.4721335979274727E-4</c:v>
                </c:pt>
                <c:pt idx="1512">
                  <c:v>9.4360413210739882E-4</c:v>
                </c:pt>
                <c:pt idx="1513">
                  <c:v>9.4001532899679475E-4</c:v>
                </c:pt>
                <c:pt idx="1514">
                  <c:v>9.3644679789855567E-4</c:v>
                </c:pt>
                <c:pt idx="1515">
                  <c:v>9.3289838766010555E-4</c:v>
                </c:pt>
                <c:pt idx="1516">
                  <c:v>9.2936994852322989E-4</c:v>
                </c:pt>
                <c:pt idx="1517">
                  <c:v>9.2586133210882486E-4</c:v>
                </c:pt>
                <c:pt idx="1518">
                  <c:v>9.2237239140176405E-4</c:v>
                </c:pt>
                <c:pt idx="1519">
                  <c:v>9.1890298073607295E-4</c:v>
                </c:pt>
                <c:pt idx="1520">
                  <c:v>9.1545295578017189E-4</c:v>
                </c:pt>
                <c:pt idx="1521">
                  <c:v>9.1202217352238284E-4</c:v>
                </c:pt>
                <c:pt idx="1522">
                  <c:v>9.0861049225661949E-4</c:v>
                </c:pt>
                <c:pt idx="1523">
                  <c:v>9.0521777156817723E-4</c:v>
                </c:pt>
                <c:pt idx="1524">
                  <c:v>9.018438723198181E-4</c:v>
                </c:pt>
                <c:pt idx="1525">
                  <c:v>8.9848865663791388E-4</c:v>
                </c:pt>
                <c:pt idx="1526">
                  <c:v>8.9515198789883832E-4</c:v>
                </c:pt>
                <c:pt idx="1527">
                  <c:v>8.9183373071552896E-4</c:v>
                </c:pt>
                <c:pt idx="1528">
                  <c:v>8.885337509241403E-4</c:v>
                </c:pt>
                <c:pt idx="1529">
                  <c:v>8.8525191557097536E-4</c:v>
                </c:pt>
                <c:pt idx="1530">
                  <c:v>8.8198809289946687E-4</c:v>
                </c:pt>
                <c:pt idx="1531">
                  <c:v>8.7874215233739504E-4</c:v>
                </c:pt>
                <c:pt idx="1532">
                  <c:v>8.7551396448426076E-4</c:v>
                </c:pt>
                <c:pt idx="1533">
                  <c:v>8.7230340109874325E-4</c:v>
                </c:pt>
                <c:pt idx="1534">
                  <c:v>8.6911033508642094E-4</c:v>
                </c:pt>
                <c:pt idx="1535">
                  <c:v>8.6593464048753341E-4</c:v>
                </c:pt>
                <c:pt idx="1536">
                  <c:v>8.6277619246496789E-4</c:v>
                </c:pt>
                <c:pt idx="1537">
                  <c:v>8.5963486729238989E-4</c:v>
                </c:pt>
                <c:pt idx="1538">
                  <c:v>8.5651054234245068E-4</c:v>
                </c:pt>
                <c:pt idx="1539">
                  <c:v>8.5340309607524246E-4</c:v>
                </c:pt>
                <c:pt idx="1540">
                  <c:v>8.5031240802679094E-4</c:v>
                </c:pt>
                <c:pt idx="1541">
                  <c:v>8.472383587977561E-4</c:v>
                </c:pt>
                <c:pt idx="1542">
                  <c:v>8.4418083004227172E-4</c:v>
                </c:pt>
                <c:pt idx="1543">
                  <c:v>8.4113970445684916E-4</c:v>
                </c:pt>
                <c:pt idx="1544">
                  <c:v>8.3811486576952155E-4</c:v>
                </c:pt>
                <c:pt idx="1545">
                  <c:v>8.3510619872901367E-4</c:v>
                </c:pt>
                <c:pt idx="1546">
                  <c:v>8.3211358909411322E-4</c:v>
                </c:pt>
                <c:pt idx="1547">
                  <c:v>8.2913692362316814E-4</c:v>
                </c:pt>
                <c:pt idx="1548">
                  <c:v>8.2617609006364358E-4</c:v>
                </c:pt>
                <c:pt idx="1549">
                  <c:v>8.2323097714190644E-4</c:v>
                </c:pt>
                <c:pt idx="1550">
                  <c:v>8.2030147455302974E-4</c:v>
                </c:pt>
                <c:pt idx="1551">
                  <c:v>8.1738747295078751E-4</c:v>
                </c:pt>
                <c:pt idx="1552">
                  <c:v>8.1448886393776826E-4</c:v>
                </c:pt>
                <c:pt idx="1553">
                  <c:v>8.116055400555417E-4</c:v>
                </c:pt>
                <c:pt idx="1554">
                  <c:v>8.0873739477503939E-4</c:v>
                </c:pt>
                <c:pt idx="1555">
                  <c:v>8.0588432248695368E-4</c:v>
                </c:pt>
                <c:pt idx="1556">
                  <c:v>8.0304621849231503E-4</c:v>
                </c:pt>
                <c:pt idx="1557">
                  <c:v>8.0022297899318021E-4</c:v>
                </c:pt>
                <c:pt idx="1558">
                  <c:v>7.9741450108336781E-4</c:v>
                </c:pt>
                <c:pt idx="1559">
                  <c:v>7.9462068273939877E-4</c:v>
                </c:pt>
                <c:pt idx="1560">
                  <c:v>7.9184142281144845E-4</c:v>
                </c:pt>
                <c:pt idx="1561">
                  <c:v>7.8907662101446825E-4</c:v>
                </c:pt>
                <c:pt idx="1562">
                  <c:v>7.8632617791941255E-4</c:v>
                </c:pt>
                <c:pt idx="1563">
                  <c:v>7.8358999494450548E-4</c:v>
                </c:pt>
                <c:pt idx="1564">
                  <c:v>7.8086797434670345E-4</c:v>
                </c:pt>
                <c:pt idx="1565">
                  <c:v>7.7816001921316542E-4</c:v>
                </c:pt>
                <c:pt idx="1566">
                  <c:v>7.7546603345288482E-4</c:v>
                </c:pt>
                <c:pt idx="1567">
                  <c:v>7.7278592178841731E-4</c:v>
                </c:pt>
                <c:pt idx="1568">
                  <c:v>7.7011958974764643E-4</c:v>
                </c:pt>
                <c:pt idx="1569">
                  <c:v>7.6746694365573435E-4</c:v>
                </c:pt>
                <c:pt idx="1570">
                  <c:v>7.6482789062707658E-4</c:v>
                </c:pt>
                <c:pt idx="1571">
                  <c:v>7.6220233855740999E-4</c:v>
                </c:pt>
                <c:pt idx="1572">
                  <c:v>7.5959019611601165E-4</c:v>
                </c:pt>
                <c:pt idx="1573">
                  <c:v>7.5699137273792932E-4</c:v>
                </c:pt>
                <c:pt idx="1574">
                  <c:v>7.5440577861638977E-4</c:v>
                </c:pt>
                <c:pt idx="1575">
                  <c:v>7.5183332469520696E-4</c:v>
                </c:pt>
                <c:pt idx="1576">
                  <c:v>7.4927392266133552E-4</c:v>
                </c:pt>
                <c:pt idx="1577">
                  <c:v>7.4672748493751103E-4</c:v>
                </c:pt>
                <c:pt idx="1578">
                  <c:v>7.4419392467491442E-4</c:v>
                </c:pt>
                <c:pt idx="1579">
                  <c:v>7.4167315574601069E-4</c:v>
                </c:pt>
                <c:pt idx="1580">
                  <c:v>7.391650927373798E-4</c:v>
                </c:pt>
                <c:pt idx="1581">
                  <c:v>7.3666965094268855E-4</c:v>
                </c:pt>
                <c:pt idx="1582">
                  <c:v>7.341867463557429E-4</c:v>
                </c:pt>
                <c:pt idx="1583">
                  <c:v>7.3171629566356176E-4</c:v>
                </c:pt>
                <c:pt idx="1584">
                  <c:v>7.2925821623961453E-4</c:v>
                </c:pt>
                <c:pt idx="1585">
                  <c:v>7.2681242613705161E-4</c:v>
                </c:pt>
                <c:pt idx="1586">
                  <c:v>7.2437884408206718E-4</c:v>
                </c:pt>
                <c:pt idx="1587">
                  <c:v>7.2195738946733757E-4</c:v>
                </c:pt>
                <c:pt idx="1588">
                  <c:v>7.1954798234547738E-4</c:v>
                </c:pt>
                <c:pt idx="1589">
                  <c:v>7.1715054342265383E-4</c:v>
                </c:pt>
                <c:pt idx="1590">
                  <c:v>7.1476499405218866E-4</c:v>
                </c:pt>
                <c:pt idx="1591">
                  <c:v>7.123912562282895E-4</c:v>
                </c:pt>
                <c:pt idx="1592">
                  <c:v>7.1002925257984857E-4</c:v>
                </c:pt>
                <c:pt idx="1593">
                  <c:v>7.0767890636425914E-4</c:v>
                </c:pt>
                <c:pt idx="1594">
                  <c:v>7.0534014146138063E-4</c:v>
                </c:pt>
                <c:pt idx="1595">
                  <c:v>7.0301288236749215E-4</c:v>
                </c:pt>
                <c:pt idx="1596">
                  <c:v>7.0069705418936634E-4</c:v>
                </c:pt>
                <c:pt idx="1597">
                  <c:v>6.9839258263840783E-4</c:v>
                </c:pt>
                <c:pt idx="1598">
                  <c:v>6.9609939402480697E-4</c:v>
                </c:pt>
                <c:pt idx="1599">
                  <c:v>6.9381741525183541E-4</c:v>
                </c:pt>
                <c:pt idx="1600">
                  <c:v>6.9154657381012682E-4</c:v>
                </c:pt>
                <c:pt idx="1601">
                  <c:v>6.892867977720741E-4</c:v>
                </c:pt>
                <c:pt idx="1602">
                  <c:v>6.8703801578628705E-4</c:v>
                </c:pt>
                <c:pt idx="1603">
                  <c:v>6.8480015707206136E-4</c:v>
                </c:pt>
                <c:pt idx="1604">
                  <c:v>6.825731514139839E-4</c:v>
                </c:pt>
                <c:pt idx="1605">
                  <c:v>6.8035692915652301E-4</c:v>
                </c:pt>
                <c:pt idx="1606">
                  <c:v>6.7815142119872682E-4</c:v>
                </c:pt>
                <c:pt idx="1607">
                  <c:v>6.7595655898898142E-4</c:v>
                </c:pt>
                <c:pt idx="1608">
                  <c:v>6.7377227451977594E-4</c:v>
                </c:pt>
                <c:pt idx="1609">
                  <c:v>6.7159850032259935E-4</c:v>
                </c:pt>
                <c:pt idx="1610">
                  <c:v>6.6943516946281966E-4</c:v>
                </c:pt>
                <c:pt idx="1611">
                  <c:v>6.6728221553466688E-4</c:v>
                </c:pt>
                <c:pt idx="1612">
                  <c:v>6.6513957265627237E-4</c:v>
                </c:pt>
                <c:pt idx="1613">
                  <c:v>6.6300717546471282E-4</c:v>
                </c:pt>
                <c:pt idx="1614">
                  <c:v>6.6088495911117973E-4</c:v>
                </c:pt>
                <c:pt idx="1615">
                  <c:v>6.5877285925613083E-4</c:v>
                </c:pt>
                <c:pt idx="1616">
                  <c:v>6.5667081206454141E-4</c:v>
                </c:pt>
                <c:pt idx="1617">
                  <c:v>6.54578754201206E-4</c:v>
                </c:pt>
                <c:pt idx="1618">
                  <c:v>6.5249662282604499E-4</c:v>
                </c:pt>
                <c:pt idx="1619">
                  <c:v>6.5042435558953181E-4</c:v>
                </c:pt>
                <c:pt idx="1620">
                  <c:v>6.4836189062809891E-4</c:v>
                </c:pt>
                <c:pt idx="1621">
                  <c:v>6.4630916655964061E-4</c:v>
                </c:pt>
                <c:pt idx="1622">
                  <c:v>6.4426612247906357E-4</c:v>
                </c:pt>
                <c:pt idx="1623">
                  <c:v>6.42232697953839E-4</c:v>
                </c:pt>
                <c:pt idx="1624">
                  <c:v>6.4020883301967165E-4</c:v>
                </c:pt>
                <c:pt idx="1625">
                  <c:v>6.3819446817614653E-4</c:v>
                </c:pt>
                <c:pt idx="1626">
                  <c:v>6.3618954438246749E-4</c:v>
                </c:pt>
                <c:pt idx="1627">
                  <c:v>6.341940030532415E-4</c:v>
                </c:pt>
                <c:pt idx="1628">
                  <c:v>6.3220778605426245E-4</c:v>
                </c:pt>
                <c:pt idx="1629">
                  <c:v>6.3023083569840725E-4</c:v>
                </c:pt>
                <c:pt idx="1630">
                  <c:v>6.2826309474150912E-4</c:v>
                </c:pt>
                <c:pt idx="1631">
                  <c:v>6.2630450637831802E-4</c:v>
                </c:pt>
                <c:pt idx="1632">
                  <c:v>6.2435501423850463E-4</c:v>
                </c:pt>
                <c:pt idx="1633">
                  <c:v>6.2241456238266253E-4</c:v>
                </c:pt>
                <c:pt idx="1634">
                  <c:v>6.2048309529841815E-4</c:v>
                </c:pt>
                <c:pt idx="1635">
                  <c:v>6.1856055789651608E-4</c:v>
                </c:pt>
                <c:pt idx="1636">
                  <c:v>6.1664689550698984E-4</c:v>
                </c:pt>
                <c:pt idx="1637">
                  <c:v>6.1474205387537231E-4</c:v>
                </c:pt>
                <c:pt idx="1638">
                  <c:v>6.1284597915890282E-4</c:v>
                </c:pt>
                <c:pt idx="1639">
                  <c:v>6.1095861792283832E-4</c:v>
                </c:pt>
                <c:pt idx="1640">
                  <c:v>6.0907991713673993E-4</c:v>
                </c:pt>
                <c:pt idx="1641">
                  <c:v>6.0720982417084045E-4</c:v>
                </c:pt>
                <c:pt idx="1642">
                  <c:v>6.0534828679244886E-4</c:v>
                </c:pt>
                <c:pt idx="1643">
                  <c:v>6.0349525316235123E-4</c:v>
                </c:pt>
                <c:pt idx="1644">
                  <c:v>6.0165067183131217E-4</c:v>
                </c:pt>
                <c:pt idx="1645">
                  <c:v>5.998144917365491E-4</c:v>
                </c:pt>
                <c:pt idx="1646">
                  <c:v>5.9798666219828547E-4</c:v>
                </c:pt>
                <c:pt idx="1647">
                  <c:v>5.9616713291633949E-4</c:v>
                </c:pt>
                <c:pt idx="1648">
                  <c:v>5.94355853966707E-4</c:v>
                </c:pt>
                <c:pt idx="1649">
                  <c:v>5.9255277579824096E-4</c:v>
                </c:pt>
                <c:pt idx="1650">
                  <c:v>5.9075784922930463E-4</c:v>
                </c:pt>
                <c:pt idx="1651">
                  <c:v>5.8897102544449849E-4</c:v>
                </c:pt>
                <c:pt idx="1652">
                  <c:v>5.8719225599142321E-4</c:v>
                </c:pt>
                <c:pt idx="1653">
                  <c:v>5.8542149277743347E-4</c:v>
                </c:pt>
                <c:pt idx="1654">
                  <c:v>5.8365868806648576E-4</c:v>
                </c:pt>
                <c:pt idx="1655">
                  <c:v>5.8190379447595978E-4</c:v>
                </c:pt>
                <c:pt idx="1656">
                  <c:v>5.8015676497355062E-4</c:v>
                </c:pt>
                <c:pt idx="1657">
                  <c:v>5.784175528741936E-4</c:v>
                </c:pt>
                <c:pt idx="1658">
                  <c:v>5.7668611183698062E-4</c:v>
                </c:pt>
                <c:pt idx="1659">
                  <c:v>5.7496239586216774E-4</c:v>
                </c:pt>
                <c:pt idx="1660">
                  <c:v>5.7324635928815307E-4</c:v>
                </c:pt>
                <c:pt idx="1661">
                  <c:v>5.715379567885259E-4</c:v>
                </c:pt>
                <c:pt idx="1662">
                  <c:v>5.6983714336914459E-4</c:v>
                </c:pt>
                <c:pt idx="1663">
                  <c:v>5.6814387436520655E-4</c:v>
                </c:pt>
                <c:pt idx="1664">
                  <c:v>5.6645810543840425E-4</c:v>
                </c:pt>
                <c:pt idx="1665">
                  <c:v>5.6477979257405376E-4</c:v>
                </c:pt>
                <c:pt idx="1666">
                  <c:v>5.6310889207829003E-4</c:v>
                </c:pt>
                <c:pt idx="1667">
                  <c:v>5.6144536057529026E-4</c:v>
                </c:pt>
                <c:pt idx="1668">
                  <c:v>5.5978915500448743E-4</c:v>
                </c:pt>
                <c:pt idx="1669">
                  <c:v>5.5814023261786837E-4</c:v>
                </c:pt>
                <c:pt idx="1670">
                  <c:v>5.5649855097724343E-4</c:v>
                </c:pt>
                <c:pt idx="1671">
                  <c:v>5.5486406795157944E-4</c:v>
                </c:pt>
                <c:pt idx="1672">
                  <c:v>5.5323674171437549E-4</c:v>
                </c:pt>
                <c:pt idx="1673">
                  <c:v>5.5161653074095693E-4</c:v>
                </c:pt>
                <c:pt idx="1674">
                  <c:v>5.5000339380597803E-4</c:v>
                </c:pt>
                <c:pt idx="1675">
                  <c:v>5.4839728998080071E-4</c:v>
                </c:pt>
                <c:pt idx="1676">
                  <c:v>5.4679817863094188E-4</c:v>
                </c:pt>
                <c:pt idx="1677">
                  <c:v>5.4520601941356289E-4</c:v>
                </c:pt>
                <c:pt idx="1678">
                  <c:v>5.4362077227498428E-4</c:v>
                </c:pt>
                <c:pt idx="1679">
                  <c:v>5.4204239744818912E-4</c:v>
                </c:pt>
                <c:pt idx="1680">
                  <c:v>5.4047085545040586E-4</c:v>
                </c:pt>
                <c:pt idx="1681">
                  <c:v>5.3890610708065936E-4</c:v>
                </c:pt>
                <c:pt idx="1682">
                  <c:v>5.3734811341738398E-4</c:v>
                </c:pt>
                <c:pt idx="1683">
                  <c:v>5.3579683581605857E-4</c:v>
                </c:pt>
                <c:pt idx="1684">
                  <c:v>5.3425223590683067E-4</c:v>
                </c:pt>
                <c:pt idx="1685">
                  <c:v>5.3271427559221593E-4</c:v>
                </c:pt>
                <c:pt idx="1686">
                  <c:v>5.3118291704476787E-4</c:v>
                </c:pt>
                <c:pt idx="1687">
                  <c:v>5.2965812270480597E-4</c:v>
                </c:pt>
                <c:pt idx="1688">
                  <c:v>5.2813985527816508E-4</c:v>
                </c:pt>
                <c:pt idx="1689">
                  <c:v>5.2662807773393259E-4</c:v>
                </c:pt>
                <c:pt idx="1690">
                  <c:v>5.2512275330226013E-4</c:v>
                </c:pt>
                <c:pt idx="1691">
                  <c:v>5.2362384547214409E-4</c:v>
                </c:pt>
                <c:pt idx="1692">
                  <c:v>5.2213131798926231E-4</c:v>
                </c:pt>
                <c:pt idx="1693">
                  <c:v>5.2064513485383245E-4</c:v>
                </c:pt>
                <c:pt idx="1694">
                  <c:v>5.191652603184565E-4</c:v>
                </c:pt>
                <c:pt idx="1695">
                  <c:v>5.176916588860368E-4</c:v>
                </c:pt>
                <c:pt idx="1696">
                  <c:v>5.1622429530766268E-4</c:v>
                </c:pt>
                <c:pt idx="1697">
                  <c:v>5.1476313458055027E-4</c:v>
                </c:pt>
                <c:pt idx="1698">
                  <c:v>5.1330814194600256E-4</c:v>
                </c:pt>
                <c:pt idx="1699">
                  <c:v>5.1185928288735593E-4</c:v>
                </c:pt>
                <c:pt idx="1700">
                  <c:v>5.1041652312799586E-4</c:v>
                </c:pt>
                <c:pt idx="1701">
                  <c:v>5.0897982862934288E-4</c:v>
                </c:pt>
                <c:pt idx="1702">
                  <c:v>5.0754916558889019E-4</c:v>
                </c:pt>
                <c:pt idx="1703">
                  <c:v>5.0612450043826E-4</c:v>
                </c:pt>
                <c:pt idx="1704">
                  <c:v>5.0470579984124677E-4</c:v>
                </c:pt>
                <c:pt idx="1705">
                  <c:v>5.0329303069192722E-4</c:v>
                </c:pt>
                <c:pt idx="1706">
                  <c:v>5.0188616011273991E-4</c:v>
                </c:pt>
                <c:pt idx="1707">
                  <c:v>5.0048515545261579E-4</c:v>
                </c:pt>
                <c:pt idx="1708">
                  <c:v>4.9908998428512582E-4</c:v>
                </c:pt>
                <c:pt idx="1709">
                  <c:v>4.9770061440661565E-4</c:v>
                </c:pt>
                <c:pt idx="1710">
                  <c:v>4.9631701383440424E-4</c:v>
                </c:pt>
                <c:pt idx="1711">
                  <c:v>4.9493915080495328E-4</c:v>
                </c:pt>
                <c:pt idx="1712">
                  <c:v>4.9356699377208467E-4</c:v>
                </c:pt>
                <c:pt idx="1713">
                  <c:v>4.9220051140521552E-4</c:v>
                </c:pt>
                <c:pt idx="1714">
                  <c:v>4.9083967258757826E-4</c:v>
                </c:pt>
                <c:pt idx="1715">
                  <c:v>4.8948444641450453E-4</c:v>
                </c:pt>
                <c:pt idx="1716">
                  <c:v>4.8813480219167857E-4</c:v>
                </c:pt>
                <c:pt idx="1717">
                  <c:v>4.8679070943343769E-4</c:v>
                </c:pt>
                <c:pt idx="1718">
                  <c:v>4.8545213786108983E-4</c:v>
                </c:pt>
                <c:pt idx="1719">
                  <c:v>4.8411905740121467E-4</c:v>
                </c:pt>
                <c:pt idx="1720">
                  <c:v>4.8279143818402812E-4</c:v>
                </c:pt>
                <c:pt idx="1721">
                  <c:v>4.8146925054171524E-4</c:v>
                </c:pt>
                <c:pt idx="1722">
                  <c:v>4.8015246500681026E-4</c:v>
                </c:pt>
                <c:pt idx="1723">
                  <c:v>4.7884105231059035E-4</c:v>
                </c:pt>
                <c:pt idx="1724">
                  <c:v>4.7753498338145613E-4</c:v>
                </c:pt>
                <c:pt idx="1725">
                  <c:v>4.7623422934337011E-4</c:v>
                </c:pt>
                <c:pt idx="1726">
                  <c:v>4.7493876151426701E-4</c:v>
                </c:pt>
                <c:pt idx="1727">
                  <c:v>4.7364855140450725E-4</c:v>
                </c:pt>
                <c:pt idx="1728">
                  <c:v>4.7236357071534516E-4</c:v>
                </c:pt>
                <c:pt idx="1729">
                  <c:v>4.7108379133738198E-4</c:v>
                </c:pt>
                <c:pt idx="1730">
                  <c:v>4.6980918534907757E-4</c:v>
                </c:pt>
                <c:pt idx="1731">
                  <c:v>4.6853972501523141E-4</c:v>
                </c:pt>
                <c:pt idx="1732">
                  <c:v>4.6727538278550746E-4</c:v>
                </c:pt>
                <c:pt idx="1733">
                  <c:v>4.6601613129297192E-4</c:v>
                </c:pt>
                <c:pt idx="1734">
                  <c:v>4.647619433526163E-4</c:v>
                </c:pt>
                <c:pt idx="1735">
                  <c:v>4.6351279195993667E-4</c:v>
                </c:pt>
                <c:pt idx="1736">
                  <c:v>4.6226865028948356E-4</c:v>
                </c:pt>
                <c:pt idx="1737">
                  <c:v>4.6102949169345321E-4</c:v>
                </c:pt>
                <c:pt idx="1738">
                  <c:v>4.5979528970029222E-4</c:v>
                </c:pt>
                <c:pt idx="1739">
                  <c:v>4.5856601801328616E-4</c:v>
                </c:pt>
                <c:pt idx="1740">
                  <c:v>4.5734165050920428E-4</c:v>
                </c:pt>
                <c:pt idx="1741">
                  <c:v>4.5612216123691308E-4</c:v>
                </c:pt>
                <c:pt idx="1742">
                  <c:v>4.5490752441603214E-4</c:v>
                </c:pt>
                <c:pt idx="1743">
                  <c:v>4.5369771443560088E-4</c:v>
                </c:pt>
                <c:pt idx="1744">
                  <c:v>4.5249270585273063E-4</c:v>
                </c:pt>
                <c:pt idx="1745">
                  <c:v>4.5129247339130988E-4</c:v>
                </c:pt>
                <c:pt idx="1746">
                  <c:v>4.5009699194068013E-4</c:v>
                </c:pt>
                <c:pt idx="1747">
                  <c:v>4.4890623655435179E-4</c:v>
                </c:pt>
                <c:pt idx="1748">
                  <c:v>4.4772018244873014E-4</c:v>
                </c:pt>
                <c:pt idx="1749">
                  <c:v>4.465388050018278E-4</c:v>
                </c:pt>
                <c:pt idx="1750">
                  <c:v>4.4536207975202739E-4</c:v>
                </c:pt>
                <c:pt idx="1751">
                  <c:v>4.4418998239681673E-4</c:v>
                </c:pt>
                <c:pt idx="1752">
                  <c:v>4.4302248879156061E-4</c:v>
                </c:pt>
                <c:pt idx="1753">
                  <c:v>4.4185957494828512E-4</c:v>
                </c:pt>
                <c:pt idx="1754">
                  <c:v>4.4070121703444531E-4</c:v>
                </c:pt>
                <c:pt idx="1755">
                  <c:v>4.3954739137174397E-4</c:v>
                </c:pt>
                <c:pt idx="1756">
                  <c:v>4.3839807443492166E-4</c:v>
                </c:pt>
                <c:pt idx="1757">
                  <c:v>4.3725324285058363E-4</c:v>
                </c:pt>
                <c:pt idx="1758">
                  <c:v>4.3611287339603719E-4</c:v>
                </c:pt>
                <c:pt idx="1759">
                  <c:v>4.3497694299811357E-4</c:v>
                </c:pt>
                <c:pt idx="1760">
                  <c:v>4.3384542873203938E-4</c:v>
                </c:pt>
                <c:pt idx="1761">
                  <c:v>4.3271830782027867E-4</c:v>
                </c:pt>
                <c:pt idx="1762">
                  <c:v>4.3159555763141219E-4</c:v>
                </c:pt>
                <c:pt idx="1763">
                  <c:v>4.3047715567902552E-4</c:v>
                </c:pt>
                <c:pt idx="1764">
                  <c:v>4.2936307962058241E-4</c:v>
                </c:pt>
                <c:pt idx="1765">
                  <c:v>4.2825330725634517E-4</c:v>
                </c:pt>
                <c:pt idx="1766">
                  <c:v>4.2714781652826846E-4</c:v>
                </c:pt>
                <c:pt idx="1767">
                  <c:v>4.2604658551892595E-4</c:v>
                </c:pt>
                <c:pt idx="1768">
                  <c:v>4.2494959245044812E-4</c:v>
                </c:pt>
                <c:pt idx="1769">
                  <c:v>4.2385681568344349E-4</c:v>
                </c:pt>
                <c:pt idx="1770">
                  <c:v>4.2276823371596749E-4</c:v>
                </c:pt>
                <c:pt idx="1771">
                  <c:v>4.2168382518246224E-4</c:v>
                </c:pt>
                <c:pt idx="1772">
                  <c:v>4.2060356885273138E-4</c:v>
                </c:pt>
                <c:pt idx="1773">
                  <c:v>4.1952744363092323E-4</c:v>
                </c:pt>
                <c:pt idx="1774">
                  <c:v>4.1845542855449867E-4</c:v>
                </c:pt>
                <c:pt idx="1775">
                  <c:v>4.1738750279324451E-4</c:v>
                </c:pt>
                <c:pt idx="1776">
                  <c:v>4.1632364564825932E-4</c:v>
                </c:pt>
                <c:pt idx="1777">
                  <c:v>4.1526383655097197E-4</c:v>
                </c:pt>
                <c:pt idx="1778">
                  <c:v>4.1420805506216902E-4</c:v>
                </c:pt>
                <c:pt idx="1779">
                  <c:v>4.1315628087100644E-4</c:v>
                </c:pt>
                <c:pt idx="1780">
                  <c:v>4.1210849379406624E-4</c:v>
                </c:pt>
                <c:pt idx="1781">
                  <c:v>4.1106467377438442E-4</c:v>
                </c:pt>
                <c:pt idx="1782">
                  <c:v>4.1002480088051299E-4</c:v>
                </c:pt>
                <c:pt idx="1783">
                  <c:v>4.0898885530558801E-4</c:v>
                </c:pt>
                <c:pt idx="1784">
                  <c:v>4.07956817366384E-4</c:v>
                </c:pt>
                <c:pt idx="1785">
                  <c:v>4.0692866750241042E-4</c:v>
                </c:pt>
                <c:pt idx="1786">
                  <c:v>4.0590438627498179E-4</c:v>
                </c:pt>
                <c:pt idx="1787">
                  <c:v>4.048839543663187E-4</c:v>
                </c:pt>
                <c:pt idx="1788">
                  <c:v>4.0386735257865646E-4</c:v>
                </c:pt>
                <c:pt idx="1789">
                  <c:v>4.0285456183333882E-4</c:v>
                </c:pt>
                <c:pt idx="1790">
                  <c:v>4.0184556316995345E-4</c:v>
                </c:pt>
                <c:pt idx="1791">
                  <c:v>4.0084033774544112E-4</c:v>
                </c:pt>
                <c:pt idx="1792">
                  <c:v>3.9983886683323449E-4</c:v>
                </c:pt>
                <c:pt idx="1793">
                  <c:v>3.9884113182240552E-4</c:v>
                </c:pt>
                <c:pt idx="1794">
                  <c:v>3.9784711421679602E-4</c:v>
                </c:pt>
                <c:pt idx="1795">
                  <c:v>3.9685679563419092E-4</c:v>
                </c:pt>
                <c:pt idx="1796">
                  <c:v>3.95870157805464E-4</c:v>
                </c:pt>
                <c:pt idx="1797">
                  <c:v>3.9488718257375349E-4</c:v>
                </c:pt>
                <c:pt idx="1798">
                  <c:v>3.9390785189364513E-4</c:v>
                </c:pt>
                <c:pt idx="1799">
                  <c:v>3.929321478303392E-4</c:v>
                </c:pt>
                <c:pt idx="1800">
                  <c:v>3.9196005255885864E-4</c:v>
                </c:pt>
                <c:pt idx="1801">
                  <c:v>3.909915483632303E-4</c:v>
                </c:pt>
                <c:pt idx="1802">
                  <c:v>3.9002661763569516E-4</c:v>
                </c:pt>
                <c:pt idx="1803">
                  <c:v>3.8906524287592571E-4</c:v>
                </c:pt>
                <c:pt idx="1804">
                  <c:v>3.881074066902274E-4</c:v>
                </c:pt>
                <c:pt idx="1805">
                  <c:v>3.8715309179078E-4</c:v>
                </c:pt>
                <c:pt idx="1806">
                  <c:v>3.8620228099485313E-4</c:v>
                </c:pt>
                <c:pt idx="1807">
                  <c:v>3.852549572240488E-4</c:v>
                </c:pt>
                <c:pt idx="1808">
                  <c:v>3.8431110350355184E-4</c:v>
                </c:pt>
                <c:pt idx="1809">
                  <c:v>3.8337070296136431E-4</c:v>
                </c:pt>
                <c:pt idx="1810">
                  <c:v>3.8243373882757833E-4</c:v>
                </c:pt>
                <c:pt idx="1811">
                  <c:v>3.8150019443362356E-4</c:v>
                </c:pt>
                <c:pt idx="1812">
                  <c:v>3.8057005321154221E-4</c:v>
                </c:pt>
                <c:pt idx="1813">
                  <c:v>3.7964329869326954E-4</c:v>
                </c:pt>
                <c:pt idx="1814">
                  <c:v>3.787199145098999E-4</c:v>
                </c:pt>
                <c:pt idx="1815">
                  <c:v>3.7779988439099019E-4</c:v>
                </c:pt>
                <c:pt idx="1816">
                  <c:v>3.7688319216383758E-4</c:v>
                </c:pt>
                <c:pt idx="1817">
                  <c:v>3.7596982175278456E-4</c:v>
                </c:pt>
                <c:pt idx="1818">
                  <c:v>3.7505975717852942E-4</c:v>
                </c:pt>
                <c:pt idx="1819">
                  <c:v>3.7415298255742159E-4</c:v>
                </c:pt>
                <c:pt idx="1820">
                  <c:v>3.732494821007947E-4</c:v>
                </c:pt>
                <c:pt idx="1821">
                  <c:v>3.7234924011427271E-4</c:v>
                </c:pt>
                <c:pt idx="1822">
                  <c:v>3.7145224099710431E-4</c:v>
                </c:pt>
                <c:pt idx="1823">
                  <c:v>3.7055846924150112E-4</c:v>
                </c:pt>
                <c:pt idx="1824">
                  <c:v>3.6966790943196193E-4</c:v>
                </c:pt>
                <c:pt idx="1825">
                  <c:v>3.6878054624463273E-4</c:v>
                </c:pt>
                <c:pt idx="1826">
                  <c:v>3.6789636444664137E-4</c:v>
                </c:pt>
                <c:pt idx="1827">
                  <c:v>3.670153488954588E-4</c:v>
                </c:pt>
                <c:pt idx="1828">
                  <c:v>3.6613748453826438E-4</c:v>
                </c:pt>
                <c:pt idx="1829">
                  <c:v>3.6526275641129719E-4</c:v>
                </c:pt>
                <c:pt idx="1830">
                  <c:v>3.6439114963924234E-4</c:v>
                </c:pt>
                <c:pt idx="1831">
                  <c:v>3.6352264943459255E-4</c:v>
                </c:pt>
                <c:pt idx="1832">
                  <c:v>3.6265724109703476E-4</c:v>
                </c:pt>
                <c:pt idx="1833">
                  <c:v>3.6179491001284164E-4</c:v>
                </c:pt>
                <c:pt idx="1834">
                  <c:v>3.6093564165424878E-4</c:v>
                </c:pt>
                <c:pt idx="1835">
                  <c:v>3.6007942157886575E-4</c:v>
                </c:pt>
                <c:pt idx="1836">
                  <c:v>3.5922623542906348E-4</c:v>
                </c:pt>
                <c:pt idx="1837">
                  <c:v>3.5837606893138527E-4</c:v>
                </c:pt>
                <c:pt idx="1838">
                  <c:v>3.5752890789596329E-4</c:v>
                </c:pt>
                <c:pt idx="1839">
                  <c:v>3.5668473821591994E-4</c:v>
                </c:pt>
                <c:pt idx="1840">
                  <c:v>3.5584354586680347E-4</c:v>
                </c:pt>
                <c:pt idx="1841">
                  <c:v>3.5500531690599887E-4</c:v>
                </c:pt>
                <c:pt idx="1842">
                  <c:v>3.5417003747216334E-4</c:v>
                </c:pt>
                <c:pt idx="1843">
                  <c:v>3.5333769378466547E-4</c:v>
                </c:pt>
                <c:pt idx="1844">
                  <c:v>3.5250827214301078E-4</c:v>
                </c:pt>
                <c:pt idx="1845">
                  <c:v>3.516817589262998E-4</c:v>
                </c:pt>
                <c:pt idx="1846">
                  <c:v>3.5085814059266225E-4</c:v>
                </c:pt>
                <c:pt idx="1847">
                  <c:v>3.5003740367871511E-4</c:v>
                </c:pt>
                <c:pt idx="1848">
                  <c:v>3.4921953479903167E-4</c:v>
                </c:pt>
                <c:pt idx="1849">
                  <c:v>3.484045206455613E-4</c:v>
                </c:pt>
                <c:pt idx="1850">
                  <c:v>3.4759234798714542E-4</c:v>
                </c:pt>
                <c:pt idx="1851">
                  <c:v>3.4678300366896187E-4</c:v>
                </c:pt>
                <c:pt idx="1852">
                  <c:v>3.4597647461199566E-4</c:v>
                </c:pt>
                <c:pt idx="1853">
                  <c:v>3.451727478125219E-4</c:v>
                </c:pt>
                <c:pt idx="1854">
                  <c:v>3.4437181034159352E-4</c:v>
                </c:pt>
                <c:pt idx="1855">
                  <c:v>3.435736493445148E-4</c:v>
                </c:pt>
                <c:pt idx="1856">
                  <c:v>3.4277825204034591E-4</c:v>
                </c:pt>
                <c:pt idx="1857">
                  <c:v>3.419856057213851E-4</c:v>
                </c:pt>
                <c:pt idx="1858">
                  <c:v>3.4119569775267186E-4</c:v>
                </c:pt>
                <c:pt idx="1859">
                  <c:v>3.4040851557149527E-4</c:v>
                </c:pt>
                <c:pt idx="1860">
                  <c:v>3.3962404668688766E-4</c:v>
                </c:pt>
                <c:pt idx="1861">
                  <c:v>3.3884227867914872E-4</c:v>
                </c:pt>
                <c:pt idx="1862">
                  <c:v>3.3806319919934782E-4</c:v>
                </c:pt>
                <c:pt idx="1863">
                  <c:v>3.372867959688471E-4</c:v>
                </c:pt>
                <c:pt idx="1864">
                  <c:v>3.3651305677882815E-4</c:v>
                </c:pt>
                <c:pt idx="1865">
                  <c:v>3.35741969489806E-4</c:v>
                </c:pt>
                <c:pt idx="1866">
                  <c:v>3.3497352203117184E-4</c:v>
                </c:pt>
                <c:pt idx="1867">
                  <c:v>3.3420770240071441E-4</c:v>
                </c:pt>
                <c:pt idx="1868">
                  <c:v>3.3344449866416141E-4</c:v>
                </c:pt>
                <c:pt idx="1869">
                  <c:v>3.3268389895472523E-4</c:v>
                </c:pt>
                <c:pt idx="1870">
                  <c:v>3.3192589147263535E-4</c:v>
                </c:pt>
                <c:pt idx="1871">
                  <c:v>3.3117046448469868E-4</c:v>
                </c:pt>
                <c:pt idx="1872">
                  <c:v>3.3041760632383966E-4</c:v>
                </c:pt>
                <c:pt idx="1873">
                  <c:v>3.296673053886592E-4</c:v>
                </c:pt>
                <c:pt idx="1874">
                  <c:v>3.2891955014299854E-4</c:v>
                </c:pt>
                <c:pt idx="1875">
                  <c:v>3.2817432911548869E-4</c:v>
                </c:pt>
                <c:pt idx="1876">
                  <c:v>3.2743163089912872E-4</c:v>
                </c:pt>
                <c:pt idx="1877">
                  <c:v>3.2669144415084273E-4</c:v>
                </c:pt>
                <c:pt idx="1878">
                  <c:v>3.2595375759105643E-4</c:v>
                </c:pt>
                <c:pt idx="1879">
                  <c:v>3.2521856000327726E-4</c:v>
                </c:pt>
                <c:pt idx="1880">
                  <c:v>3.2448584023366108E-4</c:v>
                </c:pt>
                <c:pt idx="1881">
                  <c:v>3.2375558719060734E-4</c:v>
                </c:pt>
                <c:pt idx="1882">
                  <c:v>3.2302778984433206E-4</c:v>
                </c:pt>
                <c:pt idx="1883">
                  <c:v>3.223024372264611E-4</c:v>
                </c:pt>
                <c:pt idx="1884">
                  <c:v>3.2157951842962638E-4</c:v>
                </c:pt>
                <c:pt idx="1885">
                  <c:v>3.2085902260704894E-4</c:v>
                </c:pt>
                <c:pt idx="1886">
                  <c:v>3.201409389721495E-4</c:v>
                </c:pt>
                <c:pt idx="1887">
                  <c:v>3.1942525679813779E-4</c:v>
                </c:pt>
                <c:pt idx="1888">
                  <c:v>3.1871196541762134E-4</c:v>
                </c:pt>
                <c:pt idx="1889">
                  <c:v>3.1800105422221693E-4</c:v>
                </c:pt>
                <c:pt idx="1890">
                  <c:v>3.1729251266214938E-4</c:v>
                </c:pt>
                <c:pt idx="1891">
                  <c:v>3.165863302458773E-4</c:v>
                </c:pt>
                <c:pt idx="1892">
                  <c:v>3.158824965396974E-4</c:v>
                </c:pt>
                <c:pt idx="1893">
                  <c:v>3.1518100116736855E-4</c:v>
                </c:pt>
                <c:pt idx="1894">
                  <c:v>3.144818338097377E-4</c:v>
                </c:pt>
                <c:pt idx="1895">
                  <c:v>3.1378498420435381E-4</c:v>
                </c:pt>
                <c:pt idx="1896">
                  <c:v>3.1309044214510766E-4</c:v>
                </c:pt>
                <c:pt idx="1897">
                  <c:v>3.1239819748185154E-4</c:v>
                </c:pt>
                <c:pt idx="1898">
                  <c:v>3.1170824012003649E-4</c:v>
                </c:pt>
                <c:pt idx="1899">
                  <c:v>3.1102056002035329E-4</c:v>
                </c:pt>
                <c:pt idx="1900">
                  <c:v>3.1033514719836045E-4</c:v>
                </c:pt>
                <c:pt idx="1901">
                  <c:v>3.0965199172413747E-4</c:v>
                </c:pt>
                <c:pt idx="1902">
                  <c:v>3.0897108372191867E-4</c:v>
                </c:pt>
                <c:pt idx="1903">
                  <c:v>3.0829241336974457E-4</c:v>
                </c:pt>
                <c:pt idx="1904">
                  <c:v>3.0761597089911595E-4</c:v>
                </c:pt>
                <c:pt idx="1905">
                  <c:v>3.0694174659463521E-4</c:v>
                </c:pt>
                <c:pt idx="1906">
                  <c:v>3.0626973079367359E-4</c:v>
                </c:pt>
                <c:pt idx="1907">
                  <c:v>3.0559991388601828E-4</c:v>
                </c:pt>
                <c:pt idx="1908">
                  <c:v>3.0493228631353592E-4</c:v>
                </c:pt>
                <c:pt idx="1909">
                  <c:v>3.0426683856984115E-4</c:v>
                </c:pt>
                <c:pt idx="1910">
                  <c:v>3.0360356119994979E-4</c:v>
                </c:pt>
                <c:pt idx="1911">
                  <c:v>3.0294244479995956E-4</c:v>
                </c:pt>
                <c:pt idx="1912">
                  <c:v>3.0228348001670909E-4</c:v>
                </c:pt>
                <c:pt idx="1913">
                  <c:v>3.0162665754745528E-4</c:v>
                </c:pt>
                <c:pt idx="1914">
                  <c:v>3.0097196813955282E-4</c:v>
                </c:pt>
                <c:pt idx="1915">
                  <c:v>3.0031940259012113E-4</c:v>
                </c:pt>
                <c:pt idx="1916">
                  <c:v>2.9966895174573648E-4</c:v>
                </c:pt>
                <c:pt idx="1917">
                  <c:v>2.9902060650210342E-4</c:v>
                </c:pt>
                <c:pt idx="1918">
                  <c:v>2.9837435780374444E-4</c:v>
                </c:pt>
                <c:pt idx="1919">
                  <c:v>2.9773019664369098E-4</c:v>
                </c:pt>
                <c:pt idx="1920">
                  <c:v>2.9708811406316271E-4</c:v>
                </c:pt>
                <c:pt idx="1921">
                  <c:v>2.96448101151271E-4</c:v>
                </c:pt>
                <c:pt idx="1922">
                  <c:v>2.9581014904470239E-4</c:v>
                </c:pt>
                <c:pt idx="1923">
                  <c:v>2.9517424892741957E-4</c:v>
                </c:pt>
                <c:pt idx="1924">
                  <c:v>2.9454039203036388E-4</c:v>
                </c:pt>
                <c:pt idx="1925">
                  <c:v>2.9390856963114624E-4</c:v>
                </c:pt>
                <c:pt idx="1926">
                  <c:v>2.932787730537612E-4</c:v>
                </c:pt>
                <c:pt idx="1927">
                  <c:v>2.9265099366828252E-4</c:v>
                </c:pt>
                <c:pt idx="1928">
                  <c:v>2.9202522289057439E-4</c:v>
                </c:pt>
                <c:pt idx="1929">
                  <c:v>2.9140145218200543E-4</c:v>
                </c:pt>
                <c:pt idx="1930">
                  <c:v>2.9077967304915039E-4</c:v>
                </c:pt>
                <c:pt idx="1931">
                  <c:v>2.9015987704351492E-4</c:v>
                </c:pt>
                <c:pt idx="1932">
                  <c:v>2.8954205576124187E-4</c:v>
                </c:pt>
                <c:pt idx="1933">
                  <c:v>2.8892620084283342E-4</c:v>
                </c:pt>
                <c:pt idx="1934">
                  <c:v>2.8831230397287518E-4</c:v>
                </c:pt>
                <c:pt idx="1935">
                  <c:v>2.8770035687974846E-4</c:v>
                </c:pt>
                <c:pt idx="1936">
                  <c:v>2.8709035133536574E-4</c:v>
                </c:pt>
                <c:pt idx="1937">
                  <c:v>2.8648227915488683E-4</c:v>
                </c:pt>
                <c:pt idx="1938">
                  <c:v>2.8587613219645128E-4</c:v>
                </c:pt>
                <c:pt idx="1939">
                  <c:v>2.8527190236091285E-4</c:v>
                </c:pt>
                <c:pt idx="1940">
                  <c:v>2.846695815915613E-4</c:v>
                </c:pt>
                <c:pt idx="1941">
                  <c:v>2.8406916187386828E-4</c:v>
                </c:pt>
                <c:pt idx="1942">
                  <c:v>2.8347063523521314E-4</c:v>
                </c:pt>
                <c:pt idx="1943">
                  <c:v>2.8287399374462505E-4</c:v>
                </c:pt>
                <c:pt idx="1944">
                  <c:v>2.8227922951252701E-4</c:v>
                </c:pt>
                <c:pt idx="1945">
                  <c:v>2.8168633469046801E-4</c:v>
                </c:pt>
                <c:pt idx="1946">
                  <c:v>2.8109530147087732E-4</c:v>
                </c:pt>
                <c:pt idx="1947">
                  <c:v>2.805061220868006E-4</c:v>
                </c:pt>
                <c:pt idx="1948">
                  <c:v>2.7991878881165107E-4</c:v>
                </c:pt>
                <c:pt idx="1949">
                  <c:v>2.793332939589629E-4</c:v>
                </c:pt>
                <c:pt idx="1950">
                  <c:v>2.7874962988213247E-4</c:v>
                </c:pt>
                <c:pt idx="1951">
                  <c:v>2.7816778897418184E-4</c:v>
                </c:pt>
                <c:pt idx="1952">
                  <c:v>2.7758776366750416E-4</c:v>
                </c:pt>
                <c:pt idx="1953">
                  <c:v>2.7700954643362344E-4</c:v>
                </c:pt>
                <c:pt idx="1954">
                  <c:v>2.7643312978295709E-4</c:v>
                </c:pt>
                <c:pt idx="1955">
                  <c:v>2.75858506264566E-4</c:v>
                </c:pt>
                <c:pt idx="1956">
                  <c:v>2.7528566846592677E-4</c:v>
                </c:pt>
                <c:pt idx="1957">
                  <c:v>2.7471460901268567E-4</c:v>
                </c:pt>
                <c:pt idx="1958">
                  <c:v>2.7414532056842765E-4</c:v>
                </c:pt>
                <c:pt idx="1959">
                  <c:v>2.7357779583444641E-4</c:v>
                </c:pt>
                <c:pt idx="1960">
                  <c:v>2.7301202754950374E-4</c:v>
                </c:pt>
                <c:pt idx="1961">
                  <c:v>2.7244800848961012E-4</c:v>
                </c:pt>
                <c:pt idx="1962">
                  <c:v>2.7188573146778655E-4</c:v>
                </c:pt>
                <c:pt idx="1963">
                  <c:v>2.7132518933384238E-4</c:v>
                </c:pt>
                <c:pt idx="1964">
                  <c:v>2.7076637497415321E-4</c:v>
                </c:pt>
                <c:pt idx="1965">
                  <c:v>2.7020928131142895E-4</c:v>
                </c:pt>
                <c:pt idx="1966">
                  <c:v>2.6965390130450148E-4</c:v>
                </c:pt>
                <c:pt idx="1967">
                  <c:v>2.6910022794809555E-4</c:v>
                </c:pt>
                <c:pt idx="1968">
                  <c:v>2.6854825427261394E-4</c:v>
                </c:pt>
                <c:pt idx="1969">
                  <c:v>2.6799797334392349E-4</c:v>
                </c:pt>
                <c:pt idx="1970">
                  <c:v>2.6744937826313079E-4</c:v>
                </c:pt>
                <c:pt idx="1971">
                  <c:v>2.6690246216637777E-4</c:v>
                </c:pt>
                <c:pt idx="1972">
                  <c:v>2.663572182246205E-4</c:v>
                </c:pt>
                <c:pt idx="1973">
                  <c:v>2.6581363964342145E-4</c:v>
                </c:pt>
                <c:pt idx="1974">
                  <c:v>2.6527171966274338E-4</c:v>
                </c:pt>
                <c:pt idx="1975">
                  <c:v>2.6473145155673264E-4</c:v>
                </c:pt>
                <c:pt idx="1976">
                  <c:v>2.6419282863352216E-4</c:v>
                </c:pt>
                <c:pt idx="1977">
                  <c:v>2.6365584423501752E-4</c:v>
                </c:pt>
                <c:pt idx="1978">
                  <c:v>2.6312049173669649E-4</c:v>
                </c:pt>
                <c:pt idx="1979">
                  <c:v>2.6258676454741061E-4</c:v>
                </c:pt>
                <c:pt idx="1980">
                  <c:v>2.6205465610917525E-4</c:v>
                </c:pt>
                <c:pt idx="1981">
                  <c:v>2.6152415989697984E-4</c:v>
                </c:pt>
                <c:pt idx="1982">
                  <c:v>2.6099526941858123E-4</c:v>
                </c:pt>
                <c:pt idx="1983">
                  <c:v>2.6046797821431024E-4</c:v>
                </c:pt>
                <c:pt idx="1984">
                  <c:v>2.599422798568799E-4</c:v>
                </c:pt>
                <c:pt idx="1985">
                  <c:v>2.5941816795118305E-4</c:v>
                </c:pt>
                <c:pt idx="1986">
                  <c:v>2.588956361341088E-4</c:v>
                </c:pt>
                <c:pt idx="1987">
                  <c:v>2.5837467807434311E-4</c:v>
                </c:pt>
                <c:pt idx="1988">
                  <c:v>2.5785528747218199E-4</c:v>
                </c:pt>
                <c:pt idx="1989">
                  <c:v>2.5733745805934664E-4</c:v>
                </c:pt>
                <c:pt idx="1990">
                  <c:v>2.5682118359878707E-4</c:v>
                </c:pt>
                <c:pt idx="1991">
                  <c:v>2.5630645788450617E-4</c:v>
                </c:pt>
                <c:pt idx="1992">
                  <c:v>2.5579327474136598E-4</c:v>
                </c:pt>
                <c:pt idx="1993">
                  <c:v>2.5528162802490795E-4</c:v>
                </c:pt>
                <c:pt idx="1994">
                  <c:v>2.5477151162117386E-4</c:v>
                </c:pt>
                <c:pt idx="1995">
                  <c:v>2.5426291944651697E-4</c:v>
                </c:pt>
                <c:pt idx="1996">
                  <c:v>2.5375584544743118E-4</c:v>
                </c:pt>
                <c:pt idx="1997">
                  <c:v>2.5325028360036433E-4</c:v>
                </c:pt>
                <c:pt idx="1998">
                  <c:v>2.5274622791154476E-4</c:v>
                </c:pt>
                <c:pt idx="1999">
                  <c:v>2.5224367241680814E-4</c:v>
                </c:pt>
                <c:pt idx="2000">
                  <c:v>2.5174261118141456E-4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812-4A04-BCC2-8E903B7BFD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2342392"/>
        <c:axId val="292342784"/>
      </c:scatterChart>
      <c:valAx>
        <c:axId val="292342392"/>
        <c:scaling>
          <c:orientation val="minMax"/>
          <c:max val="1365"/>
          <c:min val="134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Frequency / Hz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ln>
                  <a:solidFill>
                    <a:schemeClr val="tx1"/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342784"/>
        <c:crosses val="autoZero"/>
        <c:crossBetween val="midCat"/>
      </c:valAx>
      <c:valAx>
        <c:axId val="292342784"/>
        <c:scaling>
          <c:orientation val="minMax"/>
          <c:min val="2.0000000000000004E-2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Amplitube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222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342392"/>
        <c:crosses val="autoZero"/>
        <c:crossBetween val="midCat"/>
        <c:majorUnit val="1.0000000000000002E-2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309047124385241"/>
          <c:y val="9.8356286547196733E-2"/>
          <c:w val="0.23055058795616651"/>
          <c:h val="0.3953691243140062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1-30T14:33:19.459" idx="1">
    <p:pos x="10" y="10"/>
    <p:text/>
    <p:extLst>
      <p:ext uri="{C676402C-5697-4E1C-873F-D02D1690AC5C}">
        <p15:threadingInfo xmlns:p15="http://schemas.microsoft.com/office/powerpoint/2012/main" timeZoneBias="0"/>
      </p:ext>
    </p:extLst>
  </p:cm>
</p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0.58852</cdr:x>
      <cdr:y>0.28485</cdr:y>
    </cdr:from>
    <cdr:to>
      <cdr:x>0.58852</cdr:x>
      <cdr:y>0.35758</cdr:y>
    </cdr:to>
    <cdr:cxnSp macro="">
      <cdr:nvCxnSpPr>
        <cdr:cNvPr id="5" name="Straight Arrow Connector 4"/>
        <cdr:cNvCxnSpPr/>
      </cdr:nvCxnSpPr>
      <cdr:spPr>
        <a:xfrm xmlns:a="http://schemas.openxmlformats.org/drawingml/2006/main">
          <a:off x="3467100" y="895350"/>
          <a:ext cx="0" cy="228600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chemeClr val="tx1"/>
          </a:solidFill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jpg>
</file>

<file path=ppt/media/image10.png>
</file>

<file path=ppt/media/image11.png>
</file>

<file path=ppt/media/image16.png>
</file>

<file path=ppt/media/image17.png>
</file>

<file path=ppt/media/image18.png>
</file>

<file path=ppt/media/image19.png>
</file>

<file path=ppt/media/image2.jp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3FB3C-4A16-4D2F-850D-C35738B28C12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B1C9DD-48D3-4016-AF07-4E2930B7B3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329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CRD- Aerosol </a:t>
            </a:r>
            <a:r>
              <a:rPr lang="en-US" dirty="0" err="1"/>
              <a:t>ext</a:t>
            </a:r>
            <a:r>
              <a:rPr lang="en-US" dirty="0"/>
              <a:t> at</a:t>
            </a:r>
            <a:r>
              <a:rPr lang="en-US" baseline="0" dirty="0"/>
              <a:t> multiple wavelengths and </a:t>
            </a:r>
            <a:r>
              <a:rPr lang="en-US" baseline="0" dirty="0" err="1"/>
              <a:t>humidities</a:t>
            </a:r>
            <a:r>
              <a:rPr lang="en-US" baseline="0" dirty="0"/>
              <a:t>. PAS – measure absorption at multiple wavelengths and dry conditions. Extinction measurement is fundamental whereas PAS measurement it’s not feasible to relate the response to absorption. Needs to be calibrated.</a:t>
            </a:r>
          </a:p>
          <a:p>
            <a:r>
              <a:rPr lang="en-US" baseline="0" dirty="0"/>
              <a:t>New slide (objectives).</a:t>
            </a:r>
          </a:p>
          <a:p>
            <a:r>
              <a:rPr lang="en-US" baseline="0" dirty="0" err="1"/>
              <a:t>Characterisation</a:t>
            </a:r>
            <a:r>
              <a:rPr lang="en-US" baseline="0" dirty="0"/>
              <a:t> of the instrument: Understanding calibration (accuracy) of the PAS. Determination of sensitivity, detection limits.</a:t>
            </a:r>
          </a:p>
          <a:p>
            <a:r>
              <a:rPr lang="en-US" baseline="0" dirty="0"/>
              <a:t>Measurements:</a:t>
            </a:r>
          </a:p>
          <a:p>
            <a:r>
              <a:rPr lang="en-US" baseline="0" dirty="0"/>
              <a:t>New slide:</a:t>
            </a:r>
          </a:p>
          <a:p>
            <a:r>
              <a:rPr lang="en-US" baseline="0" dirty="0"/>
              <a:t>Calibration methods for photoacoustic measurements. O2 lines. Cell constant (NIST). Our options are absorbing gases/aerosols. Currently active research programs (NIST) at developing absorbing aerosol standards but there are aren’t any yet. These would be useful for calibrating a number of instruments. Absorbing gases are useful as no aerosol generation needs to be perform. Options are O3 and NO2. Calibration ideally needs to run in-flight. NO2 is </a:t>
            </a:r>
            <a:r>
              <a:rPr lang="en-US" baseline="0" dirty="0" err="1"/>
              <a:t>photolysed</a:t>
            </a:r>
            <a:r>
              <a:rPr lang="en-US" baseline="0" dirty="0"/>
              <a:t> more easily and O3 easier to generate. Absorption cross-section for O3 is much lower for the blue wavelengths used here so much higher </a:t>
            </a:r>
            <a:r>
              <a:rPr lang="en-US" baseline="0" dirty="0" err="1"/>
              <a:t>concs</a:t>
            </a:r>
            <a:r>
              <a:rPr lang="en-US" baseline="0" dirty="0"/>
              <a:t> are required (100s ppm).</a:t>
            </a:r>
          </a:p>
          <a:p>
            <a:r>
              <a:rPr lang="en-US" baseline="0" dirty="0"/>
              <a:t>Explain what PAS is – cartoon.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39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8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2812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218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304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867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9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190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472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933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144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640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5DE0B-1CB9-4FC9-8E7C-97967F51404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E85D1-E84D-4AA8-9516-66D7270310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507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9826" y="349495"/>
            <a:ext cx="98150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Recent work: National Oceanic and Atmospheric Administration (NOAA)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5240" y="1738609"/>
            <a:ext cx="53947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Two year position in Boulder, Colorado: 08/2014 - 07/2016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Research Scientist under Dr Daniel Murphy in the Clouds and Aerosol Processes group of the Chemical Sciences Division (16 people).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0000"/>
                </a:solidFill>
              </a:rPr>
              <a:t>Focus on measuring and analysing data of aerosol absorption.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542084" y="3836049"/>
            <a:ext cx="55284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Aims of the project: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To fix, improve and get field-ready, the Aerosol Optical Properties (AOP) instrument.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To analyse data taken using the aerosol optical instrument during previous campaigns.</a:t>
            </a:r>
          </a:p>
          <a:p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622" y="3753998"/>
            <a:ext cx="4733126" cy="26623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877" y="302026"/>
            <a:ext cx="1563156" cy="15709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302" y="1351071"/>
            <a:ext cx="3369833" cy="22465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216" y="1260546"/>
            <a:ext cx="22677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Bernard Mason: 02/12/2016</a:t>
            </a:r>
            <a:endParaRPr lang="en-GB" sz="1400" dirty="0"/>
          </a:p>
        </p:txBody>
      </p:sp>
      <p:sp>
        <p:nvSpPr>
          <p:cNvPr id="10" name="Rectangle 9"/>
          <p:cNvSpPr/>
          <p:nvPr/>
        </p:nvSpPr>
        <p:spPr>
          <a:xfrm>
            <a:off x="555240" y="5590375"/>
            <a:ext cx="51877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Attended AGU in 2015 and wrote a paper (almost done!).</a:t>
            </a:r>
          </a:p>
        </p:txBody>
      </p:sp>
    </p:spTree>
    <p:extLst>
      <p:ext uri="{BB962C8B-B14F-4D97-AF65-F5344CB8AC3E}">
        <p14:creationId xmlns:p14="http://schemas.microsoft.com/office/powerpoint/2010/main" val="3761392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729096" y="1379855"/>
            <a:ext cx="3386656" cy="4609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O</a:t>
            </a:r>
            <a:r>
              <a:rPr lang="en-US" sz="1600" baseline="-25000" dirty="0"/>
              <a:t>3</a:t>
            </a:r>
            <a:r>
              <a:rPr lang="en-US" sz="1600" dirty="0"/>
              <a:t> generator turned on and O</a:t>
            </a:r>
            <a:r>
              <a:rPr lang="en-US" sz="1600" baseline="-25000" dirty="0"/>
              <a:t>3</a:t>
            </a:r>
            <a:r>
              <a:rPr lang="en-US" sz="1600" dirty="0"/>
              <a:t>/O</a:t>
            </a:r>
            <a:r>
              <a:rPr lang="en-US" sz="1600" baseline="-25000" dirty="0"/>
              <a:t>2</a:t>
            </a:r>
            <a:r>
              <a:rPr lang="en-US" sz="1600" dirty="0"/>
              <a:t> mixture allowed in the system. Mixture flow is 0.028 of total flow and expected </a:t>
            </a:r>
            <a:r>
              <a:rPr lang="el-GR" sz="1600" dirty="0"/>
              <a:t>Δ</a:t>
            </a:r>
            <a:r>
              <a:rPr lang="en-US" sz="1600" i="1" dirty="0"/>
              <a:t>F</a:t>
            </a:r>
            <a:r>
              <a:rPr lang="en-US" sz="1600" i="1" baseline="-25000" dirty="0"/>
              <a:t>r</a:t>
            </a:r>
            <a:r>
              <a:rPr lang="en-US" sz="1600" dirty="0"/>
              <a:t> is -2.1 Hz.</a:t>
            </a:r>
          </a:p>
          <a:p>
            <a:r>
              <a:rPr lang="en-US" sz="1600" dirty="0"/>
              <a:t>At each step change in O</a:t>
            </a:r>
            <a:r>
              <a:rPr lang="en-US" sz="1600" baseline="-25000" dirty="0"/>
              <a:t>2</a:t>
            </a:r>
            <a:r>
              <a:rPr lang="en-US" sz="1600" dirty="0"/>
              <a:t> concentration the </a:t>
            </a:r>
            <a:r>
              <a:rPr lang="en-US" sz="1600" i="1" dirty="0"/>
              <a:t>F</a:t>
            </a:r>
            <a:r>
              <a:rPr lang="en-US" sz="1600" i="1" baseline="-25000" dirty="0"/>
              <a:t>r</a:t>
            </a:r>
            <a:r>
              <a:rPr lang="en-US" sz="1600" dirty="0"/>
              <a:t> and </a:t>
            </a:r>
            <a:r>
              <a:rPr lang="en-US" sz="1600" i="1" dirty="0"/>
              <a:t>Q</a:t>
            </a:r>
            <a:r>
              <a:rPr lang="en-US" sz="1600" dirty="0"/>
              <a:t> of the cell is re-measured. Shown is for PAS cell 1 (red).</a:t>
            </a:r>
          </a:p>
          <a:p>
            <a:r>
              <a:rPr lang="en-US" sz="1600" dirty="0"/>
              <a:t>The step changes in F</a:t>
            </a:r>
            <a:r>
              <a:rPr lang="en-US" sz="1600" baseline="-25000" dirty="0"/>
              <a:t>r </a:t>
            </a:r>
            <a:r>
              <a:rPr lang="en-US" sz="1600" dirty="0"/>
              <a:t>unsurprisingly follow the changes in O</a:t>
            </a:r>
            <a:r>
              <a:rPr lang="en-US" sz="1600" baseline="-25000" dirty="0"/>
              <a:t>2</a:t>
            </a:r>
            <a:r>
              <a:rPr lang="en-US" sz="1600" dirty="0"/>
              <a:t> concentration.</a:t>
            </a:r>
          </a:p>
          <a:p>
            <a:r>
              <a:rPr lang="en-US" sz="1600" dirty="0"/>
              <a:t>Finally, a ‘traditional’ auto-calibration is performed. </a:t>
            </a:r>
          </a:p>
          <a:p>
            <a:endParaRPr lang="en-US" sz="13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Carrier gas influence on calibration</a:t>
            </a: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5752" y="1379855"/>
            <a:ext cx="7268528" cy="45729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5557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9826" y="349496"/>
            <a:ext cx="10876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Aerosol Optical Properties (AOP) instrument development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877" y="302026"/>
            <a:ext cx="1563156" cy="157098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682" y="2073492"/>
            <a:ext cx="2465351" cy="32871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061" y="2058960"/>
            <a:ext cx="2915264" cy="21864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8082" y="1921764"/>
            <a:ext cx="8792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Focus on development of the photoacoustic instrument: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9826" y="858631"/>
            <a:ext cx="9387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Cavity ring down spectrometers (CRDS, 8) – measuring </a:t>
            </a:r>
            <a:r>
              <a:rPr lang="en-US" b="1" dirty="0"/>
              <a:t>light extinction </a:t>
            </a:r>
            <a:r>
              <a:rPr lang="en-US" dirty="0"/>
              <a:t>at 3 wavelengths with humidity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Photoacoustic spectrometers (PAS, 5) – measuring </a:t>
            </a:r>
            <a:r>
              <a:rPr lang="en-US" b="1" dirty="0"/>
              <a:t>light absorption </a:t>
            </a:r>
            <a:r>
              <a:rPr lang="en-US" dirty="0"/>
              <a:t>at 3 wavelengths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638082" y="2291096"/>
            <a:ext cx="5562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Get the instrument operational: Update hardware and software.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Develop a new calibration method.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/>
              <a:t>The method being used at the time was giving erroneous calibrations. Have since warned other PAS users of this.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Test the instrument in the field.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/>
              <a:t>March 2015: </a:t>
            </a:r>
            <a:r>
              <a:rPr lang="en-GB" dirty="0" err="1"/>
              <a:t>HaGIS</a:t>
            </a:r>
            <a:r>
              <a:rPr lang="en-GB" dirty="0"/>
              <a:t> study: deployment on the NOAA roof.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8082" y="4760460"/>
            <a:ext cx="8239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GB" dirty="0"/>
              <a:t>Intercompare the instrument to other absorption measurements: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/>
              <a:t>Compare against the Global Monitoring Division PSAP (also at NOAA).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/>
              <a:t>Check agreement at a variety of particle single scattering albedos.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/>
              <a:t>Ongoing.</a:t>
            </a:r>
          </a:p>
        </p:txBody>
      </p:sp>
    </p:spTree>
    <p:extLst>
      <p:ext uri="{BB962C8B-B14F-4D97-AF65-F5344CB8AC3E}">
        <p14:creationId xmlns:p14="http://schemas.microsoft.com/office/powerpoint/2010/main" val="1980994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877" y="302026"/>
            <a:ext cx="1563156" cy="15709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2607" y="1873012"/>
            <a:ext cx="5089393" cy="45681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9826" y="349496"/>
            <a:ext cx="10876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Analysis of SEAC</a:t>
            </a:r>
            <a:r>
              <a:rPr lang="en-GB" sz="2800" baseline="30000" dirty="0"/>
              <a:t>4</a:t>
            </a:r>
            <a:r>
              <a:rPr lang="en-GB" sz="2800" dirty="0"/>
              <a:t>RS data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22961" y="1758712"/>
            <a:ext cx="5562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Process the PAS data: new routines plus a correction for calibration issues.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To intercompare the PAS with other absorption measurements (CLAP and PSAP) on board the DC8 aircraft.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To determine any differences between single scattering albedo (SSA) in different plume types: biomass burning and agricultural. 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57458" y="1111476"/>
            <a:ext cx="8792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Focus on the absorption data: What is the absolute absorption in the plumes? What is the single scattering albedo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9826" y="835525"/>
            <a:ext cx="8856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2013: Studies of Emissions and Atmospheric Composition Clouds and Climate Coupling by Regional Surveys – 19 flights </a:t>
            </a:r>
            <a:endParaRPr lang="en-GB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57458" y="3252587"/>
            <a:ext cx="6256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Instruments were well correlated and agreement was between 5 and 30 % (</a:t>
            </a:r>
            <a:r>
              <a:rPr lang="el-GR" dirty="0">
                <a:solidFill>
                  <a:srgbClr val="FF0000"/>
                </a:solidFill>
              </a:rPr>
              <a:t>λ</a:t>
            </a:r>
            <a:r>
              <a:rPr lang="en-GB" dirty="0">
                <a:solidFill>
                  <a:srgbClr val="FF0000"/>
                </a:solidFill>
              </a:rPr>
              <a:t>)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659268"/>
              </p:ext>
            </p:extLst>
          </p:nvPr>
        </p:nvGraphicFramePr>
        <p:xfrm>
          <a:off x="822962" y="4865071"/>
          <a:ext cx="5920739" cy="803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6651">
                  <a:extLst>
                    <a:ext uri="{9D8B030D-6E8A-4147-A177-3AD203B41FA5}">
                      <a16:colId xmlns:a16="http://schemas.microsoft.com/office/drawing/2014/main" val="2415109115"/>
                    </a:ext>
                  </a:extLst>
                </a:gridCol>
                <a:gridCol w="1986651">
                  <a:extLst>
                    <a:ext uri="{9D8B030D-6E8A-4147-A177-3AD203B41FA5}">
                      <a16:colId xmlns:a16="http://schemas.microsoft.com/office/drawing/2014/main" val="1315533578"/>
                    </a:ext>
                  </a:extLst>
                </a:gridCol>
                <a:gridCol w="1947437">
                  <a:extLst>
                    <a:ext uri="{9D8B030D-6E8A-4147-A177-3AD203B41FA5}">
                      <a16:colId xmlns:a16="http://schemas.microsoft.com/office/drawing/2014/main" val="1038385664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SSA (blue,</a:t>
                      </a:r>
                      <a:r>
                        <a:rPr lang="en-GB" sz="1600" baseline="0" dirty="0"/>
                        <a:t> 405 nm)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SSA (green,</a:t>
                      </a:r>
                      <a:r>
                        <a:rPr lang="en-GB" sz="1600" baseline="0" dirty="0"/>
                        <a:t> 532 nm)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SSA (red, 660 nm)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457650"/>
                  </a:ext>
                </a:extLst>
              </a:tr>
              <a:tr h="467935">
                <a:tc>
                  <a:txBody>
                    <a:bodyPr/>
                    <a:lstStyle/>
                    <a:p>
                      <a:r>
                        <a:rPr lang="en-GB" sz="1600" dirty="0"/>
                        <a:t>0.931 – 0.942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0.942 – 0.954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0.915-0.946 </a:t>
                      </a:r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105311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57457" y="5711109"/>
            <a:ext cx="6545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No significant difference between ag. fires and biomass burning. SSA of backgrounds slightly higher in red and green. Net cooling over these surfaces.</a:t>
            </a:r>
          </a:p>
        </p:txBody>
      </p:sp>
    </p:spTree>
    <p:extLst>
      <p:ext uri="{BB962C8B-B14F-4D97-AF65-F5344CB8AC3E}">
        <p14:creationId xmlns:p14="http://schemas.microsoft.com/office/powerpoint/2010/main" val="1401586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653846" y="25331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Extra slides: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2928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1" name="Straight Connector 260"/>
          <p:cNvCxnSpPr/>
          <p:nvPr/>
        </p:nvCxnSpPr>
        <p:spPr>
          <a:xfrm flipH="1">
            <a:off x="6469380" y="3853094"/>
            <a:ext cx="234221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/>
          <p:cNvCxnSpPr/>
          <p:nvPr/>
        </p:nvCxnSpPr>
        <p:spPr>
          <a:xfrm flipH="1" flipV="1">
            <a:off x="7574868" y="3876284"/>
            <a:ext cx="864605" cy="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/>
          <p:cNvCxnSpPr/>
          <p:nvPr/>
        </p:nvCxnSpPr>
        <p:spPr>
          <a:xfrm flipH="1" flipV="1">
            <a:off x="7578183" y="3902563"/>
            <a:ext cx="500008" cy="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Connector 256"/>
          <p:cNvCxnSpPr/>
          <p:nvPr/>
        </p:nvCxnSpPr>
        <p:spPr>
          <a:xfrm flipH="1" flipV="1">
            <a:off x="7577762" y="3825184"/>
            <a:ext cx="1592314" cy="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/>
          <p:cNvCxnSpPr/>
          <p:nvPr/>
        </p:nvCxnSpPr>
        <p:spPr>
          <a:xfrm>
            <a:off x="9050528" y="3846980"/>
            <a:ext cx="11954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/>
          <p:cNvCxnSpPr/>
          <p:nvPr/>
        </p:nvCxnSpPr>
        <p:spPr>
          <a:xfrm flipV="1">
            <a:off x="9170075" y="3825184"/>
            <a:ext cx="0" cy="2179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/>
          <p:nvPr/>
        </p:nvCxnSpPr>
        <p:spPr>
          <a:xfrm flipV="1">
            <a:off x="8811595" y="3853092"/>
            <a:ext cx="0" cy="2179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Connector 265"/>
          <p:cNvCxnSpPr/>
          <p:nvPr/>
        </p:nvCxnSpPr>
        <p:spPr>
          <a:xfrm flipV="1">
            <a:off x="8439471" y="3876283"/>
            <a:ext cx="0" cy="2179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/>
          <p:cNvCxnSpPr/>
          <p:nvPr/>
        </p:nvCxnSpPr>
        <p:spPr>
          <a:xfrm>
            <a:off x="7958641" y="3924358"/>
            <a:ext cx="11954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/>
          <p:cNvCxnSpPr/>
          <p:nvPr/>
        </p:nvCxnSpPr>
        <p:spPr>
          <a:xfrm flipV="1">
            <a:off x="8078188" y="3902562"/>
            <a:ext cx="0" cy="2179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/>
          <p:nvPr/>
        </p:nvCxnSpPr>
        <p:spPr>
          <a:xfrm flipH="1" flipV="1">
            <a:off x="7574868" y="3801062"/>
            <a:ext cx="1970620" cy="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543050" y="2792611"/>
            <a:ext cx="3829050" cy="1566029"/>
          </a:xfrm>
          <a:prstGeom prst="rect">
            <a:avLst/>
          </a:prstGeom>
          <a:noFill/>
          <a:ln w="222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Rectangle 4"/>
          <p:cNvSpPr/>
          <p:nvPr/>
        </p:nvSpPr>
        <p:spPr>
          <a:xfrm>
            <a:off x="1555072" y="4442519"/>
            <a:ext cx="495300" cy="2400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42310" y="2846070"/>
            <a:ext cx="217170" cy="13601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Rectangle 6"/>
          <p:cNvSpPr/>
          <p:nvPr/>
        </p:nvSpPr>
        <p:spPr>
          <a:xfrm>
            <a:off x="3600450" y="2846070"/>
            <a:ext cx="217170" cy="13601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958590" y="2846070"/>
            <a:ext cx="217170" cy="13601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9" name="Rectangle 8"/>
          <p:cNvSpPr/>
          <p:nvPr/>
        </p:nvSpPr>
        <p:spPr>
          <a:xfrm>
            <a:off x="4316730" y="2846070"/>
            <a:ext cx="217170" cy="13601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674870" y="2846070"/>
            <a:ext cx="217170" cy="13601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033010" y="2846070"/>
            <a:ext cx="217170" cy="13601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26030" y="2506980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877820" y="2506980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242310" y="2506980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600450" y="2506980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958590" y="2506980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316730" y="2506980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674870" y="2506980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033010" y="2506980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764218" y="2423279"/>
            <a:ext cx="761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PMTs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85259" y="2872620"/>
            <a:ext cx="95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Optical</a:t>
            </a:r>
          </a:p>
          <a:p>
            <a:r>
              <a:rPr lang="en-US" dirty="0"/>
              <a:t>cavities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531143" y="2846070"/>
            <a:ext cx="217170" cy="13601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543050" y="2446139"/>
            <a:ext cx="3829050" cy="342602"/>
          </a:xfrm>
          <a:prstGeom prst="rect">
            <a:avLst/>
          </a:prstGeom>
          <a:noFill/>
          <a:ln w="222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cxnSp>
        <p:nvCxnSpPr>
          <p:cNvPr id="28" name="Straight Connector 27"/>
          <p:cNvCxnSpPr>
            <a:endCxn id="25" idx="0"/>
          </p:cNvCxnSpPr>
          <p:nvPr/>
        </p:nvCxnSpPr>
        <p:spPr>
          <a:xfrm flipV="1">
            <a:off x="2639728" y="2846070"/>
            <a:ext cx="0" cy="200233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072288" y="2846070"/>
            <a:ext cx="0" cy="200233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46" idx="1"/>
          </p:cNvCxnSpPr>
          <p:nvPr/>
        </p:nvCxnSpPr>
        <p:spPr>
          <a:xfrm flipH="1" flipV="1">
            <a:off x="2999228" y="2846071"/>
            <a:ext cx="13114" cy="2310145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356008" y="2846070"/>
            <a:ext cx="0" cy="2316837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3709035" y="2846070"/>
            <a:ext cx="5113" cy="2328267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4430428" y="2846070"/>
            <a:ext cx="0" cy="1716464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4788568" y="2846070"/>
            <a:ext cx="0" cy="1716464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5146708" y="2846070"/>
            <a:ext cx="0" cy="1716464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2877853" y="2849582"/>
            <a:ext cx="217170" cy="13601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555072" y="4734044"/>
            <a:ext cx="495300" cy="2400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555072" y="5025569"/>
            <a:ext cx="495300" cy="2400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>
            <a:stCxn id="5" idx="3"/>
          </p:cNvCxnSpPr>
          <p:nvPr/>
        </p:nvCxnSpPr>
        <p:spPr>
          <a:xfrm>
            <a:off x="2050372" y="4562534"/>
            <a:ext cx="3091223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endCxn id="59" idx="1"/>
          </p:cNvCxnSpPr>
          <p:nvPr/>
        </p:nvCxnSpPr>
        <p:spPr>
          <a:xfrm>
            <a:off x="2050372" y="4848403"/>
            <a:ext cx="2029227" cy="480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58" idx="1"/>
          </p:cNvCxnSpPr>
          <p:nvPr/>
        </p:nvCxnSpPr>
        <p:spPr>
          <a:xfrm flipV="1">
            <a:off x="2048467" y="5159230"/>
            <a:ext cx="1678767" cy="3677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 rot="2700000">
            <a:off x="2996161" y="5062020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 rot="2700000">
            <a:off x="3343984" y="5062207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 rot="2700000">
            <a:off x="3711053" y="5065034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 rot="2700000">
            <a:off x="4063418" y="4759015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 rot="2700000">
            <a:off x="4437544" y="4449084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 rot="2700000">
            <a:off x="4794114" y="4438915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 rot="2700000">
            <a:off x="5150627" y="4452896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 rot="2700000">
            <a:off x="2635935" y="4759015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6793230" y="2887428"/>
            <a:ext cx="3829050" cy="1836972"/>
          </a:xfrm>
          <a:prstGeom prst="rect">
            <a:avLst/>
          </a:prstGeom>
          <a:noFill/>
          <a:ln w="222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69" name="Rectangle 68"/>
          <p:cNvSpPr/>
          <p:nvPr/>
        </p:nvSpPr>
        <p:spPr>
          <a:xfrm>
            <a:off x="8492490" y="3211829"/>
            <a:ext cx="217170" cy="1360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0" name="Rectangle 69"/>
          <p:cNvSpPr/>
          <p:nvPr/>
        </p:nvSpPr>
        <p:spPr>
          <a:xfrm>
            <a:off x="8850630" y="3211829"/>
            <a:ext cx="217170" cy="1360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9208770" y="3211829"/>
            <a:ext cx="217170" cy="1360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5" name="Rectangle 74"/>
          <p:cNvSpPr/>
          <p:nvPr/>
        </p:nvSpPr>
        <p:spPr>
          <a:xfrm>
            <a:off x="7776210" y="2522219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8134350" y="2522219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8492490" y="2522219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Rectangle 77"/>
          <p:cNvSpPr/>
          <p:nvPr/>
        </p:nvSpPr>
        <p:spPr>
          <a:xfrm>
            <a:off x="8850630" y="2522219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9208770" y="2522219"/>
            <a:ext cx="217170" cy="2019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7008578" y="2446554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6881547" y="2955622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PAS</a:t>
            </a:r>
          </a:p>
          <a:p>
            <a:r>
              <a:rPr lang="en-US" dirty="0"/>
              <a:t>cells</a:t>
            </a:r>
          </a:p>
        </p:txBody>
      </p:sp>
      <p:sp>
        <p:nvSpPr>
          <p:cNvPr id="85" name="Rectangle 84"/>
          <p:cNvSpPr/>
          <p:nvPr/>
        </p:nvSpPr>
        <p:spPr>
          <a:xfrm>
            <a:off x="7781323" y="3211829"/>
            <a:ext cx="217170" cy="1360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6" name="Rectangle 85"/>
          <p:cNvSpPr/>
          <p:nvPr/>
        </p:nvSpPr>
        <p:spPr>
          <a:xfrm>
            <a:off x="6791324" y="2459919"/>
            <a:ext cx="3829050" cy="342602"/>
          </a:xfrm>
          <a:prstGeom prst="rect">
            <a:avLst/>
          </a:prstGeom>
          <a:noFill/>
          <a:ln w="222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cxnSp>
        <p:nvCxnSpPr>
          <p:cNvPr id="87" name="Straight Connector 86"/>
          <p:cNvCxnSpPr>
            <a:stCxn id="208" idx="3"/>
            <a:endCxn id="206" idx="3"/>
          </p:cNvCxnSpPr>
          <p:nvPr/>
        </p:nvCxnSpPr>
        <p:spPr>
          <a:xfrm flipH="1" flipV="1">
            <a:off x="7884490" y="3140288"/>
            <a:ext cx="4295" cy="1894364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>
            <a:stCxn id="193" idx="3"/>
            <a:endCxn id="203" idx="3"/>
          </p:cNvCxnSpPr>
          <p:nvPr/>
        </p:nvCxnSpPr>
        <p:spPr>
          <a:xfrm flipH="1" flipV="1">
            <a:off x="8954679" y="3140289"/>
            <a:ext cx="8346" cy="1886743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/>
          <p:cNvSpPr/>
          <p:nvPr/>
        </p:nvSpPr>
        <p:spPr>
          <a:xfrm>
            <a:off x="8128033" y="3215341"/>
            <a:ext cx="217170" cy="13601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4361411" y="1696708"/>
            <a:ext cx="711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τ</a:t>
            </a:r>
            <a:r>
              <a:rPr lang="en-US" baseline="-25000" dirty="0"/>
              <a:t>0 </a:t>
            </a:r>
            <a:r>
              <a:rPr lang="el-GR" dirty="0"/>
              <a:t>τ</a:t>
            </a:r>
            <a:endParaRPr lang="en-US" baseline="-25000" dirty="0"/>
          </a:p>
        </p:txBody>
      </p:sp>
      <p:cxnSp>
        <p:nvCxnSpPr>
          <p:cNvPr id="118" name="Straight Connector 117"/>
          <p:cNvCxnSpPr>
            <a:stCxn id="14" idx="0"/>
          </p:cNvCxnSpPr>
          <p:nvPr/>
        </p:nvCxnSpPr>
        <p:spPr>
          <a:xfrm flipV="1">
            <a:off x="2634615" y="2205990"/>
            <a:ext cx="0" cy="3009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 flipV="1">
            <a:off x="2981020" y="2205990"/>
            <a:ext cx="0" cy="3009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 flipV="1">
            <a:off x="3350895" y="2205989"/>
            <a:ext cx="0" cy="3009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 flipV="1">
            <a:off x="3707130" y="2205989"/>
            <a:ext cx="0" cy="3009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V="1">
            <a:off x="4053840" y="2205989"/>
            <a:ext cx="0" cy="3009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4425315" y="2205989"/>
            <a:ext cx="0" cy="3009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V="1">
            <a:off x="4783455" y="2211704"/>
            <a:ext cx="0" cy="3009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V="1">
            <a:off x="5141595" y="2205989"/>
            <a:ext cx="0" cy="3009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2634615" y="2205990"/>
            <a:ext cx="2506980" cy="9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H="1" flipV="1">
            <a:off x="3954781" y="1896597"/>
            <a:ext cx="3809" cy="3045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>
            <a:off x="3949247" y="1896597"/>
            <a:ext cx="410248" cy="0"/>
          </a:xfrm>
          <a:prstGeom prst="straightConnector1">
            <a:avLst/>
          </a:prstGeom>
          <a:ln w="952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>
            <a:off x="4855200" y="1895831"/>
            <a:ext cx="410248" cy="0"/>
          </a:xfrm>
          <a:prstGeom prst="straightConnector1">
            <a:avLst/>
          </a:prstGeom>
          <a:ln w="952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/>
          <p:cNvSpPr txBox="1"/>
          <p:nvPr/>
        </p:nvSpPr>
        <p:spPr>
          <a:xfrm>
            <a:off x="5265448" y="1716204"/>
            <a:ext cx="1048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ext</a:t>
            </a:r>
            <a:r>
              <a:rPr lang="en-US" sz="1600" dirty="0"/>
              <a:t>, </a:t>
            </a:r>
            <a:r>
              <a:rPr lang="en-US" sz="1600" i="1" dirty="0" err="1"/>
              <a:t>b</a:t>
            </a:r>
            <a:r>
              <a:rPr lang="en-US" sz="1600" i="1" baseline="-25000" dirty="0" err="1"/>
              <a:t>ext</a:t>
            </a:r>
            <a:endParaRPr lang="en-US" sz="1600" i="1" baseline="-25000" dirty="0"/>
          </a:p>
        </p:txBody>
      </p:sp>
      <p:cxnSp>
        <p:nvCxnSpPr>
          <p:cNvPr id="147" name="Straight Connector 146"/>
          <p:cNvCxnSpPr>
            <a:endCxn id="14" idx="2"/>
          </p:cNvCxnSpPr>
          <p:nvPr/>
        </p:nvCxnSpPr>
        <p:spPr>
          <a:xfrm flipH="1" flipV="1">
            <a:off x="2634615" y="2708910"/>
            <a:ext cx="1905" cy="1371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>
            <a:stCxn id="36" idx="0"/>
            <a:endCxn id="15" idx="2"/>
          </p:cNvCxnSpPr>
          <p:nvPr/>
        </p:nvCxnSpPr>
        <p:spPr>
          <a:xfrm flipH="1" flipV="1">
            <a:off x="2986405" y="2708910"/>
            <a:ext cx="33" cy="1406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>
            <a:endCxn id="16" idx="2"/>
          </p:cNvCxnSpPr>
          <p:nvPr/>
        </p:nvCxnSpPr>
        <p:spPr>
          <a:xfrm flipH="1" flipV="1">
            <a:off x="3350895" y="2708910"/>
            <a:ext cx="1905" cy="1371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>
            <a:endCxn id="17" idx="2"/>
          </p:cNvCxnSpPr>
          <p:nvPr/>
        </p:nvCxnSpPr>
        <p:spPr>
          <a:xfrm flipV="1">
            <a:off x="3709035" y="2708910"/>
            <a:ext cx="0" cy="1371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stCxn id="8" idx="0"/>
            <a:endCxn id="18" idx="2"/>
          </p:cNvCxnSpPr>
          <p:nvPr/>
        </p:nvCxnSpPr>
        <p:spPr>
          <a:xfrm flipV="1">
            <a:off x="4067175" y="2708910"/>
            <a:ext cx="0" cy="1371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endCxn id="19" idx="2"/>
          </p:cNvCxnSpPr>
          <p:nvPr/>
        </p:nvCxnSpPr>
        <p:spPr>
          <a:xfrm flipH="1" flipV="1">
            <a:off x="4425315" y="2708910"/>
            <a:ext cx="1905" cy="1371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>
            <a:endCxn id="20" idx="2"/>
          </p:cNvCxnSpPr>
          <p:nvPr/>
        </p:nvCxnSpPr>
        <p:spPr>
          <a:xfrm flipH="1" flipV="1">
            <a:off x="4783455" y="2708910"/>
            <a:ext cx="1905" cy="1428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endCxn id="21" idx="2"/>
          </p:cNvCxnSpPr>
          <p:nvPr/>
        </p:nvCxnSpPr>
        <p:spPr>
          <a:xfrm flipH="1" flipV="1">
            <a:off x="5141595" y="2708910"/>
            <a:ext cx="1905" cy="1371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Rectangle 190"/>
          <p:cNvSpPr/>
          <p:nvPr/>
        </p:nvSpPr>
        <p:spPr>
          <a:xfrm rot="16200000">
            <a:off x="8404350" y="5107196"/>
            <a:ext cx="401070" cy="2400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/>
          <p:nvPr/>
        </p:nvSpPr>
        <p:spPr>
          <a:xfrm rot="16200000">
            <a:off x="9127324" y="5106267"/>
            <a:ext cx="401070" cy="2400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/>
          <p:cNvSpPr/>
          <p:nvPr/>
        </p:nvSpPr>
        <p:spPr>
          <a:xfrm rot="16200000">
            <a:off x="8762490" y="5107552"/>
            <a:ext cx="401070" cy="2400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4" name="Straight Connector 193"/>
          <p:cNvCxnSpPr>
            <a:stCxn id="207" idx="3"/>
            <a:endCxn id="202" idx="3"/>
          </p:cNvCxnSpPr>
          <p:nvPr/>
        </p:nvCxnSpPr>
        <p:spPr>
          <a:xfrm flipH="1" flipV="1">
            <a:off x="8236618" y="3140289"/>
            <a:ext cx="1761" cy="1893078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TextBox 199"/>
          <p:cNvSpPr txBox="1"/>
          <p:nvPr/>
        </p:nvSpPr>
        <p:spPr>
          <a:xfrm>
            <a:off x="9469297" y="2938514"/>
            <a:ext cx="1039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Multi-pass</a:t>
            </a:r>
          </a:p>
          <a:p>
            <a:r>
              <a:rPr lang="en-US" sz="1400" dirty="0"/>
              <a:t>mirrors</a:t>
            </a:r>
          </a:p>
        </p:txBody>
      </p:sp>
      <p:sp>
        <p:nvSpPr>
          <p:cNvPr id="202" name="Rectangle 201"/>
          <p:cNvSpPr/>
          <p:nvPr/>
        </p:nvSpPr>
        <p:spPr>
          <a:xfrm rot="5400000">
            <a:off x="8181373" y="2951784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3" name="Rectangle 202"/>
          <p:cNvSpPr/>
          <p:nvPr/>
        </p:nvSpPr>
        <p:spPr>
          <a:xfrm rot="5400000">
            <a:off x="8899434" y="2951784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4" name="Rectangle 203"/>
          <p:cNvSpPr/>
          <p:nvPr/>
        </p:nvSpPr>
        <p:spPr>
          <a:xfrm rot="5400000">
            <a:off x="8549138" y="2953344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" name="Rectangle 204"/>
          <p:cNvSpPr/>
          <p:nvPr/>
        </p:nvSpPr>
        <p:spPr>
          <a:xfrm rot="5400000">
            <a:off x="9267726" y="2951784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" name="Rectangle 205"/>
          <p:cNvSpPr/>
          <p:nvPr/>
        </p:nvSpPr>
        <p:spPr>
          <a:xfrm rot="5400000">
            <a:off x="7829245" y="2951783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7" name="Rectangle 206"/>
          <p:cNvSpPr/>
          <p:nvPr/>
        </p:nvSpPr>
        <p:spPr>
          <a:xfrm rot="16200000">
            <a:off x="8037844" y="5113887"/>
            <a:ext cx="401070" cy="2400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/>
          <p:nvPr/>
        </p:nvSpPr>
        <p:spPr>
          <a:xfrm rot="16200000">
            <a:off x="7688250" y="5115172"/>
            <a:ext cx="401070" cy="2400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 rot="5400000">
            <a:off x="8181373" y="4780585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Rectangle 101"/>
          <p:cNvSpPr/>
          <p:nvPr/>
        </p:nvSpPr>
        <p:spPr>
          <a:xfrm rot="5400000">
            <a:off x="8899434" y="4780585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Rectangle 107"/>
          <p:cNvSpPr/>
          <p:nvPr/>
        </p:nvSpPr>
        <p:spPr>
          <a:xfrm rot="5400000">
            <a:off x="7829245" y="4780584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9" name="Straight Connector 208"/>
          <p:cNvCxnSpPr>
            <a:endCxn id="204" idx="3"/>
          </p:cNvCxnSpPr>
          <p:nvPr/>
        </p:nvCxnSpPr>
        <p:spPr>
          <a:xfrm flipV="1">
            <a:off x="8598568" y="3141849"/>
            <a:ext cx="5815" cy="188389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/>
          <p:cNvCxnSpPr/>
          <p:nvPr/>
        </p:nvCxnSpPr>
        <p:spPr>
          <a:xfrm flipH="1" flipV="1">
            <a:off x="9304802" y="3140288"/>
            <a:ext cx="8346" cy="1886743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 rot="5400000">
            <a:off x="8549138" y="4782145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Rectangle 103"/>
          <p:cNvSpPr/>
          <p:nvPr/>
        </p:nvSpPr>
        <p:spPr>
          <a:xfrm rot="5400000">
            <a:off x="9267726" y="4780585"/>
            <a:ext cx="110490" cy="2665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1" name="Rectangle 220"/>
          <p:cNvSpPr/>
          <p:nvPr/>
        </p:nvSpPr>
        <p:spPr>
          <a:xfrm>
            <a:off x="7970832" y="3782492"/>
            <a:ext cx="55245" cy="149852"/>
          </a:xfrm>
          <a:prstGeom prst="rect">
            <a:avLst/>
          </a:prstGeo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2" name="Rectangle 221"/>
          <p:cNvSpPr/>
          <p:nvPr/>
        </p:nvSpPr>
        <p:spPr>
          <a:xfrm>
            <a:off x="8314091" y="3791533"/>
            <a:ext cx="55245" cy="149852"/>
          </a:xfrm>
          <a:prstGeom prst="rect">
            <a:avLst/>
          </a:prstGeo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3" name="Rectangle 222"/>
          <p:cNvSpPr/>
          <p:nvPr/>
        </p:nvSpPr>
        <p:spPr>
          <a:xfrm>
            <a:off x="8689249" y="3791533"/>
            <a:ext cx="55245" cy="149852"/>
          </a:xfrm>
          <a:prstGeom prst="rect">
            <a:avLst/>
          </a:prstGeo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4" name="Rectangle 223"/>
          <p:cNvSpPr/>
          <p:nvPr/>
        </p:nvSpPr>
        <p:spPr>
          <a:xfrm>
            <a:off x="9042294" y="3787255"/>
            <a:ext cx="55245" cy="149852"/>
          </a:xfrm>
          <a:prstGeom prst="rect">
            <a:avLst/>
          </a:prstGeo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" name="Rectangle 224"/>
          <p:cNvSpPr/>
          <p:nvPr/>
        </p:nvSpPr>
        <p:spPr>
          <a:xfrm>
            <a:off x="9401695" y="3782492"/>
            <a:ext cx="55245" cy="149852"/>
          </a:xfrm>
          <a:prstGeom prst="rect">
            <a:avLst/>
          </a:prstGeo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7" name="Straight Connector 226"/>
          <p:cNvCxnSpPr/>
          <p:nvPr/>
        </p:nvCxnSpPr>
        <p:spPr>
          <a:xfrm>
            <a:off x="9425940" y="3822858"/>
            <a:ext cx="11954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/>
          <p:cNvCxnSpPr/>
          <p:nvPr/>
        </p:nvCxnSpPr>
        <p:spPr>
          <a:xfrm flipV="1">
            <a:off x="9545487" y="3801062"/>
            <a:ext cx="0" cy="2179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Connector 261"/>
          <p:cNvCxnSpPr/>
          <p:nvPr/>
        </p:nvCxnSpPr>
        <p:spPr>
          <a:xfrm>
            <a:off x="8692048" y="3874888"/>
            <a:ext cx="11954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/>
          <p:cNvCxnSpPr/>
          <p:nvPr/>
        </p:nvCxnSpPr>
        <p:spPr>
          <a:xfrm>
            <a:off x="8319924" y="3898079"/>
            <a:ext cx="11954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/>
          <p:cNvCxnSpPr/>
          <p:nvPr/>
        </p:nvCxnSpPr>
        <p:spPr>
          <a:xfrm flipH="1" flipV="1">
            <a:off x="7574868" y="3801062"/>
            <a:ext cx="2892" cy="10150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2" name="TextBox 281"/>
          <p:cNvSpPr txBox="1"/>
          <p:nvPr/>
        </p:nvSpPr>
        <p:spPr>
          <a:xfrm>
            <a:off x="9602297" y="4051972"/>
            <a:ext cx="9415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Microphone</a:t>
            </a:r>
          </a:p>
        </p:txBody>
      </p:sp>
      <p:cxnSp>
        <p:nvCxnSpPr>
          <p:cNvPr id="284" name="Straight Connector 283"/>
          <p:cNvCxnSpPr>
            <a:endCxn id="71" idx="3"/>
          </p:cNvCxnSpPr>
          <p:nvPr/>
        </p:nvCxnSpPr>
        <p:spPr>
          <a:xfrm flipH="1" flipV="1">
            <a:off x="9425940" y="3891914"/>
            <a:ext cx="259381" cy="212023"/>
          </a:xfrm>
          <a:prstGeom prst="line">
            <a:avLst/>
          </a:prstGeom>
          <a:ln w="9525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/>
          <p:cNvCxnSpPr/>
          <p:nvPr/>
        </p:nvCxnSpPr>
        <p:spPr>
          <a:xfrm rot="16200000">
            <a:off x="6261527" y="3652294"/>
            <a:ext cx="410248" cy="0"/>
          </a:xfrm>
          <a:prstGeom prst="straightConnector1">
            <a:avLst/>
          </a:prstGeom>
          <a:ln w="952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0" name="TextBox 289"/>
          <p:cNvSpPr txBox="1"/>
          <p:nvPr/>
        </p:nvSpPr>
        <p:spPr>
          <a:xfrm>
            <a:off x="6210167" y="3063222"/>
            <a:ext cx="1048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err="1"/>
              <a:t>V</a:t>
            </a:r>
            <a:r>
              <a:rPr lang="en-US" sz="1600" i="1" baseline="-25000" dirty="0" err="1"/>
              <a:t>mic</a:t>
            </a:r>
            <a:endParaRPr lang="en-US" sz="1600" i="1" baseline="-25000" dirty="0"/>
          </a:p>
        </p:txBody>
      </p:sp>
      <p:sp>
        <p:nvSpPr>
          <p:cNvPr id="129" name="Title 1"/>
          <p:cNvSpPr txBox="1">
            <a:spLocks/>
          </p:cNvSpPr>
          <p:nvPr/>
        </p:nvSpPr>
        <p:spPr>
          <a:xfrm>
            <a:off x="698090" y="506457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Aircraft Cavity Ring-down Spectrometer – Photoacoustic Spectrometer</a:t>
            </a:r>
          </a:p>
        </p:txBody>
      </p:sp>
    </p:spTree>
    <p:extLst>
      <p:ext uri="{BB962C8B-B14F-4D97-AF65-F5344CB8AC3E}">
        <p14:creationId xmlns:p14="http://schemas.microsoft.com/office/powerpoint/2010/main" val="1291701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52330"/>
              </p:ext>
            </p:extLst>
          </p:nvPr>
        </p:nvGraphicFramePr>
        <p:xfrm>
          <a:off x="838200" y="2039300"/>
          <a:ext cx="5715000" cy="27393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28750">
                  <a:extLst>
                    <a:ext uri="{9D8B030D-6E8A-4147-A177-3AD203B41FA5}">
                      <a16:colId xmlns:a16="http://schemas.microsoft.com/office/drawing/2014/main" val="1120346840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345853742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209817586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1808653042"/>
                    </a:ext>
                  </a:extLst>
                </a:gridCol>
              </a:tblGrid>
              <a:tr h="22828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Measurement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λ = 405 nm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λ = 532 nm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λ = 660 nm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1140230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PAS SSA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0.915 ± 0.016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0.942 ± 0.014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0.931 ± 0.019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3067635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PSAP SSA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0.946 ± 0.014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0.954 ± 0.007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0.942 ± 0.010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2916413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CLAP SSA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0.929 ± 0.018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0.943 ± 0.012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0.933 ± 0.016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6572997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Neph/CRDS SSA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0.991 ± 0.038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0.988 ± 0.034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1.031 ± 0.048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0436083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PAS MAC</a:t>
                      </a:r>
                      <a:r>
                        <a:rPr lang="en-US" sz="1400" baseline="-25000">
                          <a:effectLst/>
                        </a:rPr>
                        <a:t>SP2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61.2 ± 20.7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26.8 ± 10.5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19.2 ± 7.7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85745432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PAS MAC</a:t>
                      </a:r>
                      <a:r>
                        <a:rPr lang="en-US" sz="1400" baseline="-25000">
                          <a:effectLst/>
                        </a:rPr>
                        <a:t>TD_ SP2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29.1 ± 12.2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12.3 ± 5.7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50612145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PSAP MAC</a:t>
                      </a:r>
                      <a:r>
                        <a:rPr lang="en-US" sz="1400" baseline="-25000">
                          <a:effectLst/>
                        </a:rPr>
                        <a:t> SP2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38.3 ± 8.8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21.0 ± 5.3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15.2 ±. 3.8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49778402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CLAP MAC</a:t>
                      </a:r>
                      <a:r>
                        <a:rPr lang="en-US" sz="1400" baseline="-25000">
                          <a:effectLst/>
                        </a:rPr>
                        <a:t> SP2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52.2 ± 18.7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26.5 ± 9.3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18.2 ± 6.1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72117372"/>
                  </a:ext>
                </a:extLst>
              </a:tr>
              <a:tr h="684848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Bond MAC(Bond and Bergstrom 2006)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10.2 ± 1.6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7.8 ± 1.2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6.25 ± 1.0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6424397"/>
                  </a:ext>
                </a:extLst>
              </a:tr>
            </a:tbl>
          </a:graphicData>
        </a:graphic>
      </p:graphicFrame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771419" y="1761634"/>
            <a:ext cx="4925279" cy="473674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90996" y="45671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Plume Absorption</a:t>
            </a:r>
          </a:p>
        </p:txBody>
      </p:sp>
    </p:spTree>
    <p:extLst>
      <p:ext uri="{BB962C8B-B14F-4D97-AF65-F5344CB8AC3E}">
        <p14:creationId xmlns:p14="http://schemas.microsoft.com/office/powerpoint/2010/main" val="1403270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611110" y="1364932"/>
            <a:ext cx="3742690" cy="49510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675" y="1660707"/>
            <a:ext cx="4539124" cy="301702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90996" y="45671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Background Absorption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418899"/>
              </p:ext>
            </p:extLst>
          </p:nvPr>
        </p:nvGraphicFramePr>
        <p:xfrm>
          <a:off x="508634" y="4960620"/>
          <a:ext cx="6654165" cy="15464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79692">
                  <a:extLst>
                    <a:ext uri="{9D8B030D-6E8A-4147-A177-3AD203B41FA5}">
                      <a16:colId xmlns:a16="http://schemas.microsoft.com/office/drawing/2014/main" val="3892412531"/>
                    </a:ext>
                  </a:extLst>
                </a:gridCol>
                <a:gridCol w="1520337">
                  <a:extLst>
                    <a:ext uri="{9D8B030D-6E8A-4147-A177-3AD203B41FA5}">
                      <a16:colId xmlns:a16="http://schemas.microsoft.com/office/drawing/2014/main" val="3812876634"/>
                    </a:ext>
                  </a:extLst>
                </a:gridCol>
                <a:gridCol w="1727068">
                  <a:extLst>
                    <a:ext uri="{9D8B030D-6E8A-4147-A177-3AD203B41FA5}">
                      <a16:colId xmlns:a16="http://schemas.microsoft.com/office/drawing/2014/main" val="3028945767"/>
                    </a:ext>
                  </a:extLst>
                </a:gridCol>
                <a:gridCol w="1727068">
                  <a:extLst>
                    <a:ext uri="{9D8B030D-6E8A-4147-A177-3AD203B41FA5}">
                      <a16:colId xmlns:a16="http://schemas.microsoft.com/office/drawing/2014/main" val="1342399303"/>
                    </a:ext>
                  </a:extLst>
                </a:gridCol>
              </a:tblGrid>
              <a:tr h="4565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Instrument pair (Mm</a:t>
                      </a:r>
                      <a:r>
                        <a:rPr lang="en-US" sz="1400" baseline="30000">
                          <a:effectLst/>
                        </a:rPr>
                        <a:t>-1</a:t>
                      </a:r>
                      <a:r>
                        <a:rPr lang="en-US" sz="1400">
                          <a:effectLst/>
                        </a:rPr>
                        <a:t>)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λ = 405 nm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λ = 532 nm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λ = 660 nm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171546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PAS CRDS SSA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0.97 ± 0.04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0.96 ± 0.03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0.94 ± 0.04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4246080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PSAP CRDS SSA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0.96 ± 0.03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0.97 ± 0.03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0.93 ± 0.04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4635148"/>
                  </a:ext>
                </a:extLst>
              </a:tr>
              <a:tr h="22828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CLAP CRDS SSA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0.94 ± 0.05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0.95 ± 0.02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0.91 ± 0.06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54611684"/>
                  </a:ext>
                </a:extLst>
              </a:tr>
              <a:tr h="405034">
                <a:tc gridSpan="4">
                  <a:txBody>
                    <a:bodyPr/>
                    <a:lstStyle/>
                    <a:p>
                      <a:pPr>
                        <a:spcAft>
                          <a:spcPts val="1000"/>
                        </a:spcAft>
                      </a:pPr>
                      <a:r>
                        <a:rPr lang="en-US" sz="1050" dirty="0">
                          <a:effectLst/>
                        </a:rPr>
                        <a:t>Table 5: Single scattering albedos using the BL absorption for each instrument with fit uncertainty. Each cell shows the Gaussian peak ± two standard deviations.</a:t>
                      </a:r>
                      <a:endParaRPr lang="en-GB" sz="1050" i="1" dirty="0">
                        <a:solidFill>
                          <a:srgbClr val="44546A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536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2818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89479" y="1166748"/>
            <a:ext cx="5830200" cy="263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O</a:t>
            </a:r>
            <a:r>
              <a:rPr lang="en-US" sz="1600" baseline="-25000" dirty="0"/>
              <a:t>2</a:t>
            </a:r>
            <a:r>
              <a:rPr lang="en-US" sz="1600" dirty="0"/>
              <a:t> flow out of the generator at each step determined.</a:t>
            </a:r>
          </a:p>
          <a:p>
            <a:r>
              <a:rPr lang="en-US" sz="1600" dirty="0"/>
              <a:t>Fraction of O2 flow (f</a:t>
            </a:r>
            <a:r>
              <a:rPr lang="en-US" sz="1600" baseline="-25000" dirty="0"/>
              <a:t>O2</a:t>
            </a:r>
            <a:r>
              <a:rPr lang="en-US" sz="1600" dirty="0"/>
              <a:t>) and filtered air (f</a:t>
            </a:r>
            <a:r>
              <a:rPr lang="en-US" sz="1600" baseline="-25000" dirty="0"/>
              <a:t>air</a:t>
            </a:r>
            <a:r>
              <a:rPr lang="en-US" sz="1600" dirty="0"/>
              <a:t> = 1- f</a:t>
            </a:r>
            <a:r>
              <a:rPr lang="en-US" sz="1600" baseline="-25000" dirty="0"/>
              <a:t>O2</a:t>
            </a:r>
            <a:r>
              <a:rPr lang="en-US" sz="1600" dirty="0"/>
              <a:t>) calculated from the added and total flows.</a:t>
            </a:r>
          </a:p>
          <a:p>
            <a:r>
              <a:rPr lang="en-US" sz="1600" dirty="0"/>
              <a:t>The mixed gamma (</a:t>
            </a:r>
            <a:r>
              <a:rPr lang="el-GR" sz="1600" dirty="0"/>
              <a:t>γ</a:t>
            </a:r>
            <a:r>
              <a:rPr lang="en-US" sz="1600" baseline="-25000" dirty="0"/>
              <a:t>mix</a:t>
            </a:r>
            <a:r>
              <a:rPr lang="en-US" sz="1600" dirty="0"/>
              <a:t>) and molar mass(</a:t>
            </a:r>
            <a:r>
              <a:rPr lang="en-US" sz="1600" dirty="0" err="1"/>
              <a:t>M</a:t>
            </a:r>
            <a:r>
              <a:rPr lang="en-US" sz="1600" baseline="-25000" dirty="0" err="1"/>
              <a:t>mix</a:t>
            </a:r>
            <a:r>
              <a:rPr lang="en-US" sz="1600" dirty="0"/>
              <a:t>) are obtained linearly and the speed of sound obtained:</a:t>
            </a:r>
          </a:p>
          <a:p>
            <a:endParaRPr lang="en-US" sz="1600" dirty="0"/>
          </a:p>
          <a:p>
            <a:endParaRPr lang="en-US" sz="13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227038" y="3174728"/>
                <a:ext cx="2692660" cy="3007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l-GR" dirty="0"/>
                            <m:t>γ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𝑚𝑖𝑥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𝑎𝑖𝑟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𝑎𝑖𝑟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7038" y="3174728"/>
                <a:ext cx="2692660" cy="300788"/>
              </a:xfrm>
              <a:prstGeom prst="rect">
                <a:avLst/>
              </a:prstGeom>
              <a:blipFill rotWithShape="0">
                <a:blip r:embed="rId2"/>
                <a:stretch>
                  <a:fillRect l="-1584" r="-452" b="-26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1113129" y="3745400"/>
                <a:ext cx="2920478" cy="3007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b="0" i="0" dirty="0" smtClean="0"/>
                            <m:t>M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𝑚𝑖𝑥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𝑎𝑖𝑟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𝑎𝑖𝑟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3129" y="3745400"/>
                <a:ext cx="2920478" cy="300788"/>
              </a:xfrm>
              <a:prstGeom prst="rect">
                <a:avLst/>
              </a:prstGeom>
              <a:blipFill rotWithShape="0">
                <a:blip r:embed="rId3"/>
                <a:stretch>
                  <a:fillRect l="-1253" r="-418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4211440" y="3206836"/>
                <a:ext cx="2160270" cy="9106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𝑚𝑖𝑥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>
                                      <a:latin typeface="Cambria Math" panose="02040503050406030204" pitchFamily="18" charset="0"/>
                                    </a:rPr>
                                    <m:t>γ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𝑚𝑖𝑥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𝑅𝑇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𝑚𝑖𝑥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440" y="3206836"/>
                <a:ext cx="2160270" cy="910699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947447" y="5408890"/>
                <a:ext cx="4693867" cy="6447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i="1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𝑚𝑖𝑥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𝑎𝑖𝑟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𝑚𝑖𝑥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𝑒𝑓𝑓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𝑎𝑖𝑟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7447" y="5408890"/>
                <a:ext cx="4693867" cy="644728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Content Placeholder 2"/>
          <p:cNvSpPr txBox="1">
            <a:spLocks/>
          </p:cNvSpPr>
          <p:nvPr/>
        </p:nvSpPr>
        <p:spPr>
          <a:xfrm>
            <a:off x="513930" y="4438223"/>
            <a:ext cx="6110616" cy="900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The frequency shift of the cavity due the presence of oxygen can then be calculated from the speed of sound the effective cavity length:</a:t>
            </a: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668136" y="418765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Correcting for O</a:t>
            </a:r>
            <a:r>
              <a:rPr lang="en-US" baseline="-25000" dirty="0"/>
              <a:t>2</a:t>
            </a:r>
            <a:endParaRPr lang="en-US" dirty="0"/>
          </a:p>
        </p:txBody>
      </p:sp>
      <p:graphicFrame>
        <p:nvGraphicFramePr>
          <p:cNvPr id="10" name="Chart 9"/>
          <p:cNvGraphicFramePr/>
          <p:nvPr>
            <p:extLst/>
          </p:nvPr>
        </p:nvGraphicFramePr>
        <p:xfrm>
          <a:off x="6497512" y="1316704"/>
          <a:ext cx="5681402" cy="3924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668482" y="3920981"/>
            <a:ext cx="1002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F</a:t>
            </a:r>
            <a:r>
              <a:rPr lang="en-US" i="1" baseline="-25000" dirty="0" err="1"/>
              <a:t>r,air</a:t>
            </a:r>
            <a:r>
              <a:rPr lang="en-US" dirty="0"/>
              <a:t> = 1353</a:t>
            </a:r>
          </a:p>
        </p:txBody>
      </p:sp>
    </p:spTree>
    <p:extLst>
      <p:ext uri="{BB962C8B-B14F-4D97-AF65-F5344CB8AC3E}">
        <p14:creationId xmlns:p14="http://schemas.microsoft.com/office/powerpoint/2010/main" val="578811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 noGrp="1"/>
          </p:cNvGraphicFramePr>
          <p:nvPr>
            <p:extLst/>
          </p:nvPr>
        </p:nvGraphicFramePr>
        <p:xfrm>
          <a:off x="6096000" y="503853"/>
          <a:ext cx="5598453" cy="32067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526122" y="319059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Correcting for O</a:t>
            </a:r>
            <a:r>
              <a:rPr lang="en-US" baseline="-25000" dirty="0"/>
              <a:t>2</a:t>
            </a:r>
            <a:endParaRPr lang="en-US" dirty="0"/>
          </a:p>
        </p:txBody>
      </p:sp>
      <p:graphicFrame>
        <p:nvGraphicFramePr>
          <p:cNvPr id="8" name="Chart 7"/>
          <p:cNvGraphicFramePr>
            <a:graphicFrameLocks noGrp="1"/>
          </p:cNvGraphicFramePr>
          <p:nvPr>
            <p:extLst/>
          </p:nvPr>
        </p:nvGraphicFramePr>
        <p:xfrm>
          <a:off x="6067425" y="3543300"/>
          <a:ext cx="5891213" cy="3143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Content Placeholder 2"/>
          <p:cNvSpPr txBox="1">
            <a:spLocks/>
          </p:cNvSpPr>
          <p:nvPr/>
        </p:nvSpPr>
        <p:spPr>
          <a:xfrm>
            <a:off x="344831" y="1033513"/>
            <a:ext cx="5932460" cy="12254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Show that resonant frequency spectrum of a PAS cell is well  approximated by a </a:t>
            </a:r>
            <a:r>
              <a:rPr lang="en-US" sz="1800" dirty="0" err="1"/>
              <a:t>Lorenztian</a:t>
            </a:r>
            <a:r>
              <a:rPr lang="en-US" sz="1800" dirty="0"/>
              <a:t> (top right):</a:t>
            </a:r>
            <a:endParaRPr lang="en-US" sz="14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296889" y="3228505"/>
            <a:ext cx="5980402" cy="238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Where </a:t>
            </a:r>
            <a:r>
              <a:rPr lang="el-GR" sz="1600" dirty="0"/>
              <a:t>Δ</a:t>
            </a:r>
            <a:r>
              <a:rPr lang="en-US" sz="1600" dirty="0"/>
              <a:t>f is the FWHM of the function and </a:t>
            </a:r>
            <a:r>
              <a:rPr lang="el-GR" sz="1600" dirty="0"/>
              <a:t>γ</a:t>
            </a:r>
            <a:r>
              <a:rPr lang="en-US" sz="1600" dirty="0"/>
              <a:t> here is the HWHW.</a:t>
            </a:r>
          </a:p>
          <a:p>
            <a:r>
              <a:rPr lang="en-US" sz="1600" dirty="0"/>
              <a:t>The Q correction factor can thus be determined from the ratio of two </a:t>
            </a:r>
            <a:r>
              <a:rPr lang="en-US" sz="1600" dirty="0" err="1"/>
              <a:t>Lorenztian</a:t>
            </a:r>
            <a:r>
              <a:rPr lang="en-US" sz="1600" dirty="0"/>
              <a:t> functions. </a:t>
            </a:r>
          </a:p>
          <a:p>
            <a:r>
              <a:rPr lang="en-US" sz="1600" dirty="0"/>
              <a:t>For each O</a:t>
            </a:r>
            <a:r>
              <a:rPr lang="en-US" sz="1600" baseline="-25000" dirty="0"/>
              <a:t>2</a:t>
            </a:r>
            <a:r>
              <a:rPr lang="en-US" sz="1600" dirty="0"/>
              <a:t> concentration a correction factor is applied to the data used for determining the calibration slope. </a:t>
            </a:r>
          </a:p>
          <a:p>
            <a:r>
              <a:rPr lang="en-US" sz="1600" dirty="0"/>
              <a:t>Overall effect on the calibration slope and thus the measured absorption coefficients for a sample data set:</a:t>
            </a:r>
          </a:p>
          <a:p>
            <a:endParaRPr lang="en-US" sz="13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649825" y="5756668"/>
          <a:ext cx="5322471" cy="6412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7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6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43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38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07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143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 Den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 dry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 Dry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Dry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 Den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9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1.07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1.03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1.07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1.24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1.19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1" name="Picture 10" descr="f(x; x_0,\gamma) = \frac{1}{\pi\gamma \left[1 + \left(\frac{x - x_0}{\gamma}\right)^2\right]} = { 1 \over \pi \gamma } \left[ { \gamma^2 \over (x - x_0)^2 + \gamma^2  } \right], 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38" y="1725496"/>
            <a:ext cx="5541303" cy="79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&#10;\Delta f = \frac{f_0}{Q} \,&#10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22" y="2511611"/>
            <a:ext cx="942975" cy="57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7450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1676</TotalTime>
  <Words>1255</Words>
  <Application>Microsoft Office PowerPoint</Application>
  <PresentationFormat>Widescreen</PresentationFormat>
  <Paragraphs>171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Bernie</dc:creator>
  <cp:lastModifiedBy>Bernie</cp:lastModifiedBy>
  <cp:revision>23</cp:revision>
  <dcterms:created xsi:type="dcterms:W3CDTF">2016-11-30T14:32:56Z</dcterms:created>
  <dcterms:modified xsi:type="dcterms:W3CDTF">2016-12-02T10:15:21Z</dcterms:modified>
</cp:coreProperties>
</file>

<file path=docProps/thumbnail.jpeg>
</file>